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77" r:id="rId4"/>
    <p:sldId id="278" r:id="rId5"/>
    <p:sldId id="285" r:id="rId6"/>
    <p:sldId id="279" r:id="rId7"/>
    <p:sldId id="286" r:id="rId8"/>
    <p:sldId id="287" r:id="rId9"/>
    <p:sldId id="258" r:id="rId10"/>
    <p:sldId id="288" r:id="rId11"/>
    <p:sldId id="289" r:id="rId12"/>
    <p:sldId id="290" r:id="rId13"/>
    <p:sldId id="284" r:id="rId14"/>
    <p:sldId id="300" r:id="rId15"/>
    <p:sldId id="298" r:id="rId16"/>
    <p:sldId id="292" r:id="rId17"/>
    <p:sldId id="269" r:id="rId18"/>
    <p:sldId id="271" r:id="rId19"/>
    <p:sldId id="291" r:id="rId20"/>
    <p:sldId id="281" r:id="rId21"/>
    <p:sldId id="272" r:id="rId22"/>
    <p:sldId id="293" r:id="rId23"/>
    <p:sldId id="274" r:id="rId24"/>
    <p:sldId id="275" r:id="rId25"/>
    <p:sldId id="276" r:id="rId26"/>
    <p:sldId id="295" r:id="rId27"/>
    <p:sldId id="296" r:id="rId28"/>
    <p:sldId id="268" r:id="rId29"/>
    <p:sldId id="265" r:id="rId30"/>
    <p:sldId id="264" r:id="rId31"/>
    <p:sldId id="299" r:id="rId32"/>
    <p:sldId id="283" r:id="rId33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4CBF3-B0A0-471E-83AB-1558020456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49FC0CD-137C-4E2D-A269-819BD8CD2722}">
      <dgm:prSet phldrT="[Tekst]" custT="1"/>
      <dgm:spPr/>
      <dgm:t>
        <a:bodyPr/>
        <a:lstStyle/>
        <a:p>
          <a:r>
            <a:rPr lang="hr-HR" sz="1100" b="1" dirty="0" smtClean="0"/>
            <a:t>DMC - ISTRA</a:t>
          </a:r>
          <a:endParaRPr lang="hr-HR" sz="1100" b="1" dirty="0"/>
        </a:p>
      </dgm:t>
    </dgm:pt>
    <dgm:pt modelId="{CD1CE20C-0EE0-46FF-939C-996B18CB0191}" type="parTrans" cxnId="{FA2A686E-DFAF-43D2-B6CF-C5DDCDF52F93}">
      <dgm:prSet/>
      <dgm:spPr/>
      <dgm:t>
        <a:bodyPr/>
        <a:lstStyle/>
        <a:p>
          <a:endParaRPr lang="hr-HR"/>
        </a:p>
      </dgm:t>
    </dgm:pt>
    <dgm:pt modelId="{195215C0-AC4B-4F90-B0BB-D6F06E89D109}" type="sibTrans" cxnId="{FA2A686E-DFAF-43D2-B6CF-C5DDCDF52F93}">
      <dgm:prSet/>
      <dgm:spPr/>
      <dgm:t>
        <a:bodyPr/>
        <a:lstStyle/>
        <a:p>
          <a:endParaRPr lang="hr-HR"/>
        </a:p>
      </dgm:t>
    </dgm:pt>
    <dgm:pt modelId="{F0B3589A-BD99-4522-AC14-4A29C87F7EE5}">
      <dgm:prSet phldrT="[Tekst]"/>
      <dgm:spPr/>
      <dgm:t>
        <a:bodyPr/>
        <a:lstStyle/>
        <a:p>
          <a:r>
            <a:rPr lang="hr-HR" dirty="0" smtClean="0"/>
            <a:t>The Golden Age</a:t>
          </a:r>
          <a:endParaRPr lang="hr-HR" dirty="0"/>
        </a:p>
      </dgm:t>
    </dgm:pt>
    <dgm:pt modelId="{69A8578D-5767-4EBA-812A-3040C34CFEE9}" type="parTrans" cxnId="{9280E41C-4044-4C4A-BCA6-ED2DC02DBAFB}">
      <dgm:prSet/>
      <dgm:spPr/>
      <dgm:t>
        <a:bodyPr/>
        <a:lstStyle/>
        <a:p>
          <a:endParaRPr lang="hr-HR"/>
        </a:p>
      </dgm:t>
    </dgm:pt>
    <dgm:pt modelId="{29FA5A15-A7B3-47C6-A0BE-5BE5987C5695}" type="sibTrans" cxnId="{9280E41C-4044-4C4A-BCA6-ED2DC02DBAFB}">
      <dgm:prSet/>
      <dgm:spPr/>
      <dgm:t>
        <a:bodyPr/>
        <a:lstStyle/>
        <a:p>
          <a:endParaRPr lang="hr-HR"/>
        </a:p>
      </dgm:t>
    </dgm:pt>
    <dgm:pt modelId="{93889897-5602-4D77-AEB7-7FD9DCCAC662}">
      <dgm:prSet phldrT="[Tekst]"/>
      <dgm:spPr/>
      <dgm:t>
        <a:bodyPr/>
        <a:lstStyle/>
        <a:p>
          <a:r>
            <a:rPr lang="hr-HR" dirty="0" smtClean="0"/>
            <a:t>Empty nesters</a:t>
          </a:r>
          <a:endParaRPr lang="hr-HR" dirty="0"/>
        </a:p>
      </dgm:t>
    </dgm:pt>
    <dgm:pt modelId="{5AFC585D-F7F7-40EE-90CD-43718042CD79}" type="parTrans" cxnId="{C7E9E1CA-C678-4A9B-9B99-AE397CE52C84}">
      <dgm:prSet/>
      <dgm:spPr/>
      <dgm:t>
        <a:bodyPr/>
        <a:lstStyle/>
        <a:p>
          <a:endParaRPr lang="hr-HR"/>
        </a:p>
      </dgm:t>
    </dgm:pt>
    <dgm:pt modelId="{44FC743F-B6D5-494D-9E3C-21C9BFF2269F}" type="sibTrans" cxnId="{C7E9E1CA-C678-4A9B-9B99-AE397CE52C84}">
      <dgm:prSet/>
      <dgm:spPr/>
      <dgm:t>
        <a:bodyPr/>
        <a:lstStyle/>
        <a:p>
          <a:endParaRPr lang="hr-HR"/>
        </a:p>
      </dgm:t>
    </dgm:pt>
    <dgm:pt modelId="{2221734B-3DA7-4B79-8B8E-4FF1FA39C923}">
      <dgm:prSet phldrT="[Tekst]" custT="1"/>
      <dgm:spPr/>
      <dgm:t>
        <a:bodyPr/>
        <a:lstStyle/>
        <a:p>
          <a:r>
            <a:rPr lang="hr-HR" sz="1100" dirty="0" smtClean="0"/>
            <a:t>YOUNG  age 16-24</a:t>
          </a:r>
          <a:endParaRPr lang="hr-HR" sz="1100" dirty="0"/>
        </a:p>
      </dgm:t>
    </dgm:pt>
    <dgm:pt modelId="{B1C780A4-EE50-42B4-ACB2-F3C8FDE83FFF}" type="parTrans" cxnId="{D5094D5C-1993-4917-9854-25789AD3770B}">
      <dgm:prSet/>
      <dgm:spPr/>
      <dgm:t>
        <a:bodyPr/>
        <a:lstStyle/>
        <a:p>
          <a:endParaRPr lang="hr-HR"/>
        </a:p>
      </dgm:t>
    </dgm:pt>
    <dgm:pt modelId="{95A8999B-395C-4936-B447-DB3EB25F509E}" type="sibTrans" cxnId="{D5094D5C-1993-4917-9854-25789AD3770B}">
      <dgm:prSet/>
      <dgm:spPr/>
      <dgm:t>
        <a:bodyPr/>
        <a:lstStyle/>
        <a:p>
          <a:endParaRPr lang="hr-HR"/>
        </a:p>
      </dgm:t>
    </dgm:pt>
    <dgm:pt modelId="{219CFA7F-AF80-4448-A6E4-0800067EC12D}">
      <dgm:prSet phldrT="[Tekst]"/>
      <dgm:spPr/>
      <dgm:t>
        <a:bodyPr/>
        <a:lstStyle/>
        <a:p>
          <a:r>
            <a:rPr lang="hr-HR" dirty="0" smtClean="0"/>
            <a:t>DINKS</a:t>
          </a:r>
          <a:endParaRPr lang="hr-HR" dirty="0"/>
        </a:p>
      </dgm:t>
    </dgm:pt>
    <dgm:pt modelId="{6DCB0F6B-AB2A-4258-9126-AEDE9590B18A}" type="parTrans" cxnId="{0E0709E6-8EF1-413B-95C8-E73CB4325898}">
      <dgm:prSet/>
      <dgm:spPr/>
      <dgm:t>
        <a:bodyPr/>
        <a:lstStyle/>
        <a:p>
          <a:endParaRPr lang="hr-HR"/>
        </a:p>
      </dgm:t>
    </dgm:pt>
    <dgm:pt modelId="{143C0EF2-0042-4986-849A-8785FDFFE5BE}" type="sibTrans" cxnId="{0E0709E6-8EF1-413B-95C8-E73CB4325898}">
      <dgm:prSet/>
      <dgm:spPr/>
      <dgm:t>
        <a:bodyPr/>
        <a:lstStyle/>
        <a:p>
          <a:endParaRPr lang="hr-HR"/>
        </a:p>
      </dgm:t>
    </dgm:pt>
    <dgm:pt modelId="{B26F1210-A4BF-4E6C-91F9-3D61AA60DD8E}">
      <dgm:prSet phldrT="[Tekst]"/>
      <dgm:spPr/>
      <dgm:t>
        <a:bodyPr/>
        <a:lstStyle/>
        <a:p>
          <a:r>
            <a:rPr lang="hr-HR" dirty="0" smtClean="0"/>
            <a:t>Familiy</a:t>
          </a:r>
          <a:endParaRPr lang="hr-HR" dirty="0"/>
        </a:p>
      </dgm:t>
    </dgm:pt>
    <dgm:pt modelId="{78E9CD5B-0C8F-4FEE-A513-7A5877B83DA4}" type="parTrans" cxnId="{29177A86-FF52-4FDA-83FE-A4F6D833A891}">
      <dgm:prSet/>
      <dgm:spPr/>
      <dgm:t>
        <a:bodyPr/>
        <a:lstStyle/>
        <a:p>
          <a:endParaRPr lang="hr-HR"/>
        </a:p>
      </dgm:t>
    </dgm:pt>
    <dgm:pt modelId="{95D74DAF-3D5C-4D45-B6B2-FE32C858B332}" type="sibTrans" cxnId="{29177A86-FF52-4FDA-83FE-A4F6D833A891}">
      <dgm:prSet/>
      <dgm:spPr/>
      <dgm:t>
        <a:bodyPr/>
        <a:lstStyle/>
        <a:p>
          <a:endParaRPr lang="hr-HR"/>
        </a:p>
      </dgm:t>
    </dgm:pt>
    <dgm:pt modelId="{ED9966D0-EDC8-4FC2-A277-FDE2B3FDE01F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hr-HR" dirty="0" smtClean="0"/>
            <a:t>Project team</a:t>
          </a:r>
        </a:p>
        <a:p>
          <a:r>
            <a:rPr lang="hr-HR" dirty="0" smtClean="0"/>
            <a:t>ISTRIA FOR YOUNG PEOPLE</a:t>
          </a:r>
          <a:endParaRPr lang="hr-HR" dirty="0"/>
        </a:p>
      </dgm:t>
    </dgm:pt>
    <dgm:pt modelId="{CD2D5F27-E733-4702-A7CE-7394A1B476B7}" type="parTrans" cxnId="{83DE11C5-FD39-489A-8582-4164796FFF7F}">
      <dgm:prSet/>
      <dgm:spPr/>
      <dgm:t>
        <a:bodyPr/>
        <a:lstStyle/>
        <a:p>
          <a:endParaRPr lang="hr-HR"/>
        </a:p>
      </dgm:t>
    </dgm:pt>
    <dgm:pt modelId="{2E8EDCE1-C073-464E-A84A-187ECE0F5A2B}" type="sibTrans" cxnId="{83DE11C5-FD39-489A-8582-4164796FFF7F}">
      <dgm:prSet/>
      <dgm:spPr/>
      <dgm:t>
        <a:bodyPr/>
        <a:lstStyle/>
        <a:p>
          <a:endParaRPr lang="hr-HR"/>
        </a:p>
      </dgm:t>
    </dgm:pt>
    <dgm:pt modelId="{4D75DD6A-9B50-43F2-A172-70B88ECFD6C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dirty="0" smtClean="0"/>
            <a:t>Young adventurers</a:t>
          </a:r>
          <a:endParaRPr lang="hr-HR" dirty="0"/>
        </a:p>
      </dgm:t>
    </dgm:pt>
    <dgm:pt modelId="{E197DF69-E3FC-4056-AABE-62EA63B5B0CE}" type="parTrans" cxnId="{66730CBA-B825-48DC-A26E-B0E2FC76A12F}">
      <dgm:prSet/>
      <dgm:spPr/>
      <dgm:t>
        <a:bodyPr/>
        <a:lstStyle/>
        <a:p>
          <a:endParaRPr lang="hr-HR"/>
        </a:p>
      </dgm:t>
    </dgm:pt>
    <dgm:pt modelId="{C0034C25-48E7-4AC9-83A4-E86E56388757}" type="sibTrans" cxnId="{66730CBA-B825-48DC-A26E-B0E2FC76A12F}">
      <dgm:prSet/>
      <dgm:spPr/>
      <dgm:t>
        <a:bodyPr/>
        <a:lstStyle/>
        <a:p>
          <a:endParaRPr lang="hr-HR"/>
        </a:p>
      </dgm:t>
    </dgm:pt>
    <dgm:pt modelId="{F1359AFF-E718-40F0-802B-497678736CF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dirty="0" smtClean="0"/>
            <a:t>Secondary school-leaving students</a:t>
          </a:r>
          <a:endParaRPr lang="hr-HR" dirty="0"/>
        </a:p>
      </dgm:t>
    </dgm:pt>
    <dgm:pt modelId="{870094FD-E6A6-4B38-964C-9405AE443D5E}" type="parTrans" cxnId="{0F4EB74C-7338-493D-BB40-9B3E8E1FE780}">
      <dgm:prSet/>
      <dgm:spPr/>
      <dgm:t>
        <a:bodyPr/>
        <a:lstStyle/>
        <a:p>
          <a:endParaRPr lang="hr-HR"/>
        </a:p>
      </dgm:t>
    </dgm:pt>
    <dgm:pt modelId="{5E871EBA-F1F0-488B-BF93-FD0F2C4E52C0}" type="sibTrans" cxnId="{0F4EB74C-7338-493D-BB40-9B3E8E1FE780}">
      <dgm:prSet/>
      <dgm:spPr/>
      <dgm:t>
        <a:bodyPr/>
        <a:lstStyle/>
        <a:p>
          <a:endParaRPr lang="hr-HR"/>
        </a:p>
      </dgm:t>
    </dgm:pt>
    <dgm:pt modelId="{939FB8D7-18FD-4226-AAAB-499C9FCD0FCC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dirty="0" smtClean="0"/>
            <a:t>Students</a:t>
          </a:r>
          <a:endParaRPr lang="hr-HR" dirty="0"/>
        </a:p>
      </dgm:t>
    </dgm:pt>
    <dgm:pt modelId="{10B2DC19-0D85-4D66-81F0-838A2D819175}" type="parTrans" cxnId="{4E28DCA2-AFA2-477B-8E24-9F0C6BD2F7AC}">
      <dgm:prSet/>
      <dgm:spPr/>
      <dgm:t>
        <a:bodyPr/>
        <a:lstStyle/>
        <a:p>
          <a:endParaRPr lang="hr-HR"/>
        </a:p>
      </dgm:t>
    </dgm:pt>
    <dgm:pt modelId="{A36CBAA5-48EC-4465-8B71-B5AC5A71717B}" type="sibTrans" cxnId="{4E28DCA2-AFA2-477B-8E24-9F0C6BD2F7AC}">
      <dgm:prSet/>
      <dgm:spPr/>
      <dgm:t>
        <a:bodyPr/>
        <a:lstStyle/>
        <a:p>
          <a:endParaRPr lang="hr-HR"/>
        </a:p>
      </dgm:t>
    </dgm:pt>
    <dgm:pt modelId="{9A89B473-A071-43AD-B0C5-2E2D461BEE23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dirty="0" smtClean="0"/>
            <a:t>Wish product</a:t>
          </a:r>
          <a:endParaRPr lang="hr-HR" dirty="0"/>
        </a:p>
      </dgm:t>
    </dgm:pt>
    <dgm:pt modelId="{87FA39DC-79DB-442C-B9E9-D79847269DB7}" type="parTrans" cxnId="{F4382DD2-6E05-46A0-BB2F-402C49D97357}">
      <dgm:prSet/>
      <dgm:spPr/>
      <dgm:t>
        <a:bodyPr/>
        <a:lstStyle/>
        <a:p>
          <a:endParaRPr lang="hr-HR"/>
        </a:p>
      </dgm:t>
    </dgm:pt>
    <dgm:pt modelId="{BF9FC9B2-8F53-437D-8652-5E24B106ED71}" type="sibTrans" cxnId="{F4382DD2-6E05-46A0-BB2F-402C49D97357}">
      <dgm:prSet/>
      <dgm:spPr/>
      <dgm:t>
        <a:bodyPr/>
        <a:lstStyle/>
        <a:p>
          <a:endParaRPr lang="hr-HR"/>
        </a:p>
      </dgm:t>
    </dgm:pt>
    <dgm:pt modelId="{DB95E90B-E614-473E-BC3C-697E1A60A0B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dirty="0" smtClean="0"/>
            <a:t>Special projects for young people</a:t>
          </a:r>
          <a:endParaRPr lang="hr-HR" dirty="0"/>
        </a:p>
      </dgm:t>
    </dgm:pt>
    <dgm:pt modelId="{4ADCE302-3CEF-48E2-999B-5B49B98D5AFE}" type="parTrans" cxnId="{DCFF361C-77F6-4E63-ADCF-07718CC74CAE}">
      <dgm:prSet/>
      <dgm:spPr/>
      <dgm:t>
        <a:bodyPr/>
        <a:lstStyle/>
        <a:p>
          <a:endParaRPr lang="hr-HR"/>
        </a:p>
      </dgm:t>
    </dgm:pt>
    <dgm:pt modelId="{6897998C-0988-48B5-A9FF-03E89B03B345}" type="sibTrans" cxnId="{DCFF361C-77F6-4E63-ADCF-07718CC74CAE}">
      <dgm:prSet/>
      <dgm:spPr/>
      <dgm:t>
        <a:bodyPr/>
        <a:lstStyle/>
        <a:p>
          <a:endParaRPr lang="hr-HR"/>
        </a:p>
      </dgm:t>
    </dgm:pt>
    <dgm:pt modelId="{2C59BDEF-559D-4113-BD20-9DED73555B28}">
      <dgm:prSet/>
      <dgm:spPr/>
      <dgm:t>
        <a:bodyPr/>
        <a:lstStyle/>
        <a:p>
          <a:r>
            <a:rPr lang="hr-HR" dirty="0" smtClean="0"/>
            <a:t>Vision and strategy planning</a:t>
          </a:r>
          <a:endParaRPr lang="hr-HR" dirty="0"/>
        </a:p>
      </dgm:t>
    </dgm:pt>
    <dgm:pt modelId="{809146FE-DC95-4B31-B79E-324C2EED2283}" type="parTrans" cxnId="{CAB2F734-8A77-4879-BF7F-A272993D7DEB}">
      <dgm:prSet/>
      <dgm:spPr/>
      <dgm:t>
        <a:bodyPr/>
        <a:lstStyle/>
        <a:p>
          <a:endParaRPr lang="hr-HR"/>
        </a:p>
      </dgm:t>
    </dgm:pt>
    <dgm:pt modelId="{9154C753-EA76-470F-9650-0D0ED1300E10}" type="sibTrans" cxnId="{CAB2F734-8A77-4879-BF7F-A272993D7DEB}">
      <dgm:prSet/>
      <dgm:spPr/>
      <dgm:t>
        <a:bodyPr/>
        <a:lstStyle/>
        <a:p>
          <a:endParaRPr lang="hr-HR"/>
        </a:p>
      </dgm:t>
    </dgm:pt>
    <dgm:pt modelId="{322D031B-1A0D-4DDE-B0E6-E4E15ADB1AFD}">
      <dgm:prSet/>
      <dgm:spPr/>
      <dgm:t>
        <a:bodyPr/>
        <a:lstStyle/>
        <a:p>
          <a:r>
            <a:rPr lang="hr-HR" dirty="0" smtClean="0"/>
            <a:t>Destination product offer development and design</a:t>
          </a:r>
          <a:endParaRPr lang="hr-HR" dirty="0"/>
        </a:p>
      </dgm:t>
    </dgm:pt>
    <dgm:pt modelId="{F79904B5-187E-456B-AE05-5BDB49E82A72}" type="parTrans" cxnId="{29B48CA6-79D8-468F-91AA-6761D3032FD0}">
      <dgm:prSet/>
      <dgm:spPr/>
      <dgm:t>
        <a:bodyPr/>
        <a:lstStyle/>
        <a:p>
          <a:endParaRPr lang="hr-HR"/>
        </a:p>
      </dgm:t>
    </dgm:pt>
    <dgm:pt modelId="{BB18E9A2-2495-46E3-8EBC-4B3B2729D5F7}" type="sibTrans" cxnId="{29B48CA6-79D8-468F-91AA-6761D3032FD0}">
      <dgm:prSet/>
      <dgm:spPr/>
      <dgm:t>
        <a:bodyPr/>
        <a:lstStyle/>
        <a:p>
          <a:endParaRPr lang="hr-HR"/>
        </a:p>
      </dgm:t>
    </dgm:pt>
    <dgm:pt modelId="{07A02875-10C4-44EE-9B10-F0424084EC60}">
      <dgm:prSet/>
      <dgm:spPr/>
      <dgm:t>
        <a:bodyPr/>
        <a:lstStyle/>
        <a:p>
          <a:r>
            <a:rPr lang="hr-HR" dirty="0" smtClean="0"/>
            <a:t>Marketing cluster</a:t>
          </a:r>
          <a:endParaRPr lang="hr-HR" dirty="0"/>
        </a:p>
      </dgm:t>
    </dgm:pt>
    <dgm:pt modelId="{B86BAB53-2DE8-4E6E-A464-8822FA27B805}" type="parTrans" cxnId="{7CA66705-1B39-4FC2-8FFB-E01BE6EEC470}">
      <dgm:prSet/>
      <dgm:spPr/>
      <dgm:t>
        <a:bodyPr/>
        <a:lstStyle/>
        <a:p>
          <a:endParaRPr lang="hr-HR"/>
        </a:p>
      </dgm:t>
    </dgm:pt>
    <dgm:pt modelId="{CBEC4872-B1B4-4EA0-966E-9C685E57B016}" type="sibTrans" cxnId="{7CA66705-1B39-4FC2-8FFB-E01BE6EEC470}">
      <dgm:prSet/>
      <dgm:spPr/>
      <dgm:t>
        <a:bodyPr/>
        <a:lstStyle/>
        <a:p>
          <a:endParaRPr lang="hr-HR"/>
        </a:p>
      </dgm:t>
    </dgm:pt>
    <dgm:pt modelId="{D3CC2F63-BC5C-43C8-8CDA-2559684069CB}">
      <dgm:prSet/>
      <dgm:spPr/>
      <dgm:t>
        <a:bodyPr/>
        <a:lstStyle/>
        <a:p>
          <a:r>
            <a:rPr lang="hr-HR" dirty="0" smtClean="0"/>
            <a:t>Controlling</a:t>
          </a:r>
          <a:endParaRPr lang="hr-HR" dirty="0"/>
        </a:p>
      </dgm:t>
    </dgm:pt>
    <dgm:pt modelId="{E6761F52-4D7C-4CEE-8FFC-2D5A283DB6C8}" type="parTrans" cxnId="{0098F52F-D1E5-4ECE-AF1B-4DADA6CF0F1C}">
      <dgm:prSet/>
      <dgm:spPr/>
      <dgm:t>
        <a:bodyPr/>
        <a:lstStyle/>
        <a:p>
          <a:endParaRPr lang="hr-HR"/>
        </a:p>
      </dgm:t>
    </dgm:pt>
    <dgm:pt modelId="{3C8D1DFC-13A8-40B8-8900-C24F331853FF}" type="sibTrans" cxnId="{0098F52F-D1E5-4ECE-AF1B-4DADA6CF0F1C}">
      <dgm:prSet/>
      <dgm:spPr/>
      <dgm:t>
        <a:bodyPr/>
        <a:lstStyle/>
        <a:p>
          <a:endParaRPr lang="hr-HR"/>
        </a:p>
      </dgm:t>
    </dgm:pt>
    <dgm:pt modelId="{A57AF518-088F-461A-BE73-44D83DC2A8D2}" type="pres">
      <dgm:prSet presAssocID="{A304CBF3-B0A0-471E-83AB-155802045662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9FE87CF-351F-424A-A00A-12D81CCCBAE3}" type="pres">
      <dgm:prSet presAssocID="{B49FC0CD-137C-4E2D-A269-819BD8CD2722}" presName="hierRoot1" presStyleCnt="0"/>
      <dgm:spPr/>
    </dgm:pt>
    <dgm:pt modelId="{6A9D821C-5299-49E1-A218-74E4036D099A}" type="pres">
      <dgm:prSet presAssocID="{B49FC0CD-137C-4E2D-A269-819BD8CD2722}" presName="composite" presStyleCnt="0"/>
      <dgm:spPr/>
    </dgm:pt>
    <dgm:pt modelId="{2CC55DC6-D0DC-49DF-BD50-FE7D3824F9D4}" type="pres">
      <dgm:prSet presAssocID="{B49FC0CD-137C-4E2D-A269-819BD8CD2722}" presName="background" presStyleLbl="node0" presStyleIdx="0" presStyleCnt="1"/>
      <dgm:spPr/>
    </dgm:pt>
    <dgm:pt modelId="{B297AAE0-ABA3-41DB-90AB-EAAB101CAEB7}" type="pres">
      <dgm:prSet presAssocID="{B49FC0CD-137C-4E2D-A269-819BD8CD272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B9F21B0-26DA-4C45-8900-BCE9B0D65BFB}" type="pres">
      <dgm:prSet presAssocID="{B49FC0CD-137C-4E2D-A269-819BD8CD2722}" presName="hierChild2" presStyleCnt="0"/>
      <dgm:spPr/>
    </dgm:pt>
    <dgm:pt modelId="{6FF368C1-2EA6-4538-8702-970F21BC1780}" type="pres">
      <dgm:prSet presAssocID="{69A8578D-5767-4EBA-812A-3040C34CFEE9}" presName="Name10" presStyleLbl="parChTrans1D2" presStyleIdx="0" presStyleCnt="6"/>
      <dgm:spPr/>
      <dgm:t>
        <a:bodyPr/>
        <a:lstStyle/>
        <a:p>
          <a:endParaRPr lang="hr-HR"/>
        </a:p>
      </dgm:t>
    </dgm:pt>
    <dgm:pt modelId="{6AABCD7A-FAEF-432C-8658-1B56636E3341}" type="pres">
      <dgm:prSet presAssocID="{F0B3589A-BD99-4522-AC14-4A29C87F7EE5}" presName="hierRoot2" presStyleCnt="0"/>
      <dgm:spPr/>
    </dgm:pt>
    <dgm:pt modelId="{CB114AF6-0A93-42A3-AE01-3A573FF4A3A7}" type="pres">
      <dgm:prSet presAssocID="{F0B3589A-BD99-4522-AC14-4A29C87F7EE5}" presName="composite2" presStyleCnt="0"/>
      <dgm:spPr/>
    </dgm:pt>
    <dgm:pt modelId="{78DABA7E-6054-4A22-A275-8F017C3103F4}" type="pres">
      <dgm:prSet presAssocID="{F0B3589A-BD99-4522-AC14-4A29C87F7EE5}" presName="background2" presStyleLbl="node2" presStyleIdx="0" presStyleCnt="6"/>
      <dgm:spPr/>
    </dgm:pt>
    <dgm:pt modelId="{35E049D5-0519-4055-BB39-99FD68269D67}" type="pres">
      <dgm:prSet presAssocID="{F0B3589A-BD99-4522-AC14-4A29C87F7EE5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60A471E-EA59-4EDB-880E-38AC36C0EA4B}" type="pres">
      <dgm:prSet presAssocID="{F0B3589A-BD99-4522-AC14-4A29C87F7EE5}" presName="hierChild3" presStyleCnt="0"/>
      <dgm:spPr/>
    </dgm:pt>
    <dgm:pt modelId="{DD45C4AF-BCB7-4C1F-AE1C-F536192614C4}" type="pres">
      <dgm:prSet presAssocID="{5AFC585D-F7F7-40EE-90CD-43718042CD79}" presName="Name10" presStyleLbl="parChTrans1D2" presStyleIdx="1" presStyleCnt="6"/>
      <dgm:spPr/>
      <dgm:t>
        <a:bodyPr/>
        <a:lstStyle/>
        <a:p>
          <a:endParaRPr lang="hr-HR"/>
        </a:p>
      </dgm:t>
    </dgm:pt>
    <dgm:pt modelId="{DABAE517-C944-4840-B497-BF5D8A17E8DA}" type="pres">
      <dgm:prSet presAssocID="{93889897-5602-4D77-AEB7-7FD9DCCAC662}" presName="hierRoot2" presStyleCnt="0"/>
      <dgm:spPr/>
    </dgm:pt>
    <dgm:pt modelId="{8B74BA55-C7FE-4D82-894C-55A1794FC5B1}" type="pres">
      <dgm:prSet presAssocID="{93889897-5602-4D77-AEB7-7FD9DCCAC662}" presName="composite2" presStyleCnt="0"/>
      <dgm:spPr/>
    </dgm:pt>
    <dgm:pt modelId="{0D47348A-E263-43D2-9513-4CE865EAEA2C}" type="pres">
      <dgm:prSet presAssocID="{93889897-5602-4D77-AEB7-7FD9DCCAC662}" presName="background2" presStyleLbl="node2" presStyleIdx="1" presStyleCnt="6"/>
      <dgm:spPr/>
    </dgm:pt>
    <dgm:pt modelId="{6BB94A1A-9251-40D3-96DD-1BD5F21DAA67}" type="pres">
      <dgm:prSet presAssocID="{93889897-5602-4D77-AEB7-7FD9DCCAC662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7ADBFCE-9E39-4688-8C39-CC43B151B525}" type="pres">
      <dgm:prSet presAssocID="{93889897-5602-4D77-AEB7-7FD9DCCAC662}" presName="hierChild3" presStyleCnt="0"/>
      <dgm:spPr/>
    </dgm:pt>
    <dgm:pt modelId="{7BE480FD-39EE-43BD-BF4F-5571519F1F8F}" type="pres">
      <dgm:prSet presAssocID="{B1C780A4-EE50-42B4-ACB2-F3C8FDE83FFF}" presName="Name10" presStyleLbl="parChTrans1D2" presStyleIdx="2" presStyleCnt="6"/>
      <dgm:spPr/>
      <dgm:t>
        <a:bodyPr/>
        <a:lstStyle/>
        <a:p>
          <a:endParaRPr lang="hr-HR"/>
        </a:p>
      </dgm:t>
    </dgm:pt>
    <dgm:pt modelId="{BBFFC260-5EE1-43C2-B3EE-C49AD60ED8DB}" type="pres">
      <dgm:prSet presAssocID="{2221734B-3DA7-4B79-8B8E-4FF1FA39C923}" presName="hierRoot2" presStyleCnt="0"/>
      <dgm:spPr/>
    </dgm:pt>
    <dgm:pt modelId="{8BB2367F-FAFA-4744-8235-352E65E1F8DB}" type="pres">
      <dgm:prSet presAssocID="{2221734B-3DA7-4B79-8B8E-4FF1FA39C923}" presName="composite2" presStyleCnt="0"/>
      <dgm:spPr/>
    </dgm:pt>
    <dgm:pt modelId="{A891B41C-8930-4491-B84A-7FA936AA4BC3}" type="pres">
      <dgm:prSet presAssocID="{2221734B-3DA7-4B79-8B8E-4FF1FA39C923}" presName="background2" presStyleLbl="node2" presStyleIdx="2" presStyleCnt="6"/>
      <dgm:spPr/>
    </dgm:pt>
    <dgm:pt modelId="{011E7825-8835-4D45-A95F-36B1E6028EF8}" type="pres">
      <dgm:prSet presAssocID="{2221734B-3DA7-4B79-8B8E-4FF1FA39C923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9A20B72-5120-4FA4-9E51-FCD8249CDE2A}" type="pres">
      <dgm:prSet presAssocID="{2221734B-3DA7-4B79-8B8E-4FF1FA39C923}" presName="hierChild3" presStyleCnt="0"/>
      <dgm:spPr/>
    </dgm:pt>
    <dgm:pt modelId="{5DDB351F-9BB0-4E21-BF3E-1FFBA308B561}" type="pres">
      <dgm:prSet presAssocID="{CD2D5F27-E733-4702-A7CE-7394A1B476B7}" presName="Name17" presStyleLbl="parChTrans1D3" presStyleIdx="0" presStyleCnt="2"/>
      <dgm:spPr/>
      <dgm:t>
        <a:bodyPr/>
        <a:lstStyle/>
        <a:p>
          <a:endParaRPr lang="hr-HR"/>
        </a:p>
      </dgm:t>
    </dgm:pt>
    <dgm:pt modelId="{CB36FB27-F8D9-4892-9D08-6727EAF3608E}" type="pres">
      <dgm:prSet presAssocID="{ED9966D0-EDC8-4FC2-A277-FDE2B3FDE01F}" presName="hierRoot3" presStyleCnt="0"/>
      <dgm:spPr/>
    </dgm:pt>
    <dgm:pt modelId="{BA134609-4F4E-4372-9312-7F147E47D932}" type="pres">
      <dgm:prSet presAssocID="{ED9966D0-EDC8-4FC2-A277-FDE2B3FDE01F}" presName="composite3" presStyleCnt="0"/>
      <dgm:spPr/>
    </dgm:pt>
    <dgm:pt modelId="{86148CD5-E461-4976-B373-755BBAFBC747}" type="pres">
      <dgm:prSet presAssocID="{ED9966D0-EDC8-4FC2-A277-FDE2B3FDE01F}" presName="background3" presStyleLbl="node3" presStyleIdx="0" presStyleCnt="2"/>
      <dgm:spPr/>
    </dgm:pt>
    <dgm:pt modelId="{F3DF339D-B063-4B72-B123-633F38782F7D}" type="pres">
      <dgm:prSet presAssocID="{ED9966D0-EDC8-4FC2-A277-FDE2B3FDE01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246F804-CD86-4A5A-A7F8-3714B89E7F7A}" type="pres">
      <dgm:prSet presAssocID="{ED9966D0-EDC8-4FC2-A277-FDE2B3FDE01F}" presName="hierChild4" presStyleCnt="0"/>
      <dgm:spPr/>
    </dgm:pt>
    <dgm:pt modelId="{C69FA06C-402A-438C-AA62-2173892EAEE5}" type="pres">
      <dgm:prSet presAssocID="{E197DF69-E3FC-4056-AABE-62EA63B5B0CE}" presName="Name23" presStyleLbl="parChTrans1D4" presStyleIdx="0" presStyleCnt="7"/>
      <dgm:spPr/>
      <dgm:t>
        <a:bodyPr/>
        <a:lstStyle/>
        <a:p>
          <a:endParaRPr lang="hr-HR"/>
        </a:p>
      </dgm:t>
    </dgm:pt>
    <dgm:pt modelId="{E6C2CB67-1A10-4CEC-B1DA-C45FD0FB1D0D}" type="pres">
      <dgm:prSet presAssocID="{4D75DD6A-9B50-43F2-A172-70B88ECFD6CA}" presName="hierRoot4" presStyleCnt="0"/>
      <dgm:spPr/>
    </dgm:pt>
    <dgm:pt modelId="{22724530-58E7-4993-B1C5-6AD02B821718}" type="pres">
      <dgm:prSet presAssocID="{4D75DD6A-9B50-43F2-A172-70B88ECFD6CA}" presName="composite4" presStyleCnt="0"/>
      <dgm:spPr/>
    </dgm:pt>
    <dgm:pt modelId="{E31F3024-6CA2-4B1E-8298-0EC0DCD06931}" type="pres">
      <dgm:prSet presAssocID="{4D75DD6A-9B50-43F2-A172-70B88ECFD6CA}" presName="background4" presStyleLbl="node4" presStyleIdx="0" presStyleCnt="7"/>
      <dgm:spPr/>
    </dgm:pt>
    <dgm:pt modelId="{868428A9-BE0F-48CA-ABCF-83616B7A9C20}" type="pres">
      <dgm:prSet presAssocID="{4D75DD6A-9B50-43F2-A172-70B88ECFD6CA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F772743-CD3C-4DEB-BD61-66122FD9CB72}" type="pres">
      <dgm:prSet presAssocID="{4D75DD6A-9B50-43F2-A172-70B88ECFD6CA}" presName="hierChild5" presStyleCnt="0"/>
      <dgm:spPr/>
    </dgm:pt>
    <dgm:pt modelId="{5864AF66-89FC-4FF2-9EA0-9C548A61B26A}" type="pres">
      <dgm:prSet presAssocID="{870094FD-E6A6-4B38-964C-9405AE443D5E}" presName="Name23" presStyleLbl="parChTrans1D4" presStyleIdx="1" presStyleCnt="7"/>
      <dgm:spPr/>
      <dgm:t>
        <a:bodyPr/>
        <a:lstStyle/>
        <a:p>
          <a:endParaRPr lang="hr-HR"/>
        </a:p>
      </dgm:t>
    </dgm:pt>
    <dgm:pt modelId="{42098AD0-15FC-4410-982D-C59E491B89D7}" type="pres">
      <dgm:prSet presAssocID="{F1359AFF-E718-40F0-802B-497678736CFE}" presName="hierRoot4" presStyleCnt="0"/>
      <dgm:spPr/>
    </dgm:pt>
    <dgm:pt modelId="{BBEBEC39-5FF8-4110-8FBC-1140C7C1E138}" type="pres">
      <dgm:prSet presAssocID="{F1359AFF-E718-40F0-802B-497678736CFE}" presName="composite4" presStyleCnt="0"/>
      <dgm:spPr/>
    </dgm:pt>
    <dgm:pt modelId="{18AC9F94-E5D7-41C3-8A6B-A4DB23D29E5A}" type="pres">
      <dgm:prSet presAssocID="{F1359AFF-E718-40F0-802B-497678736CFE}" presName="background4" presStyleLbl="node4" presStyleIdx="1" presStyleCnt="7"/>
      <dgm:spPr/>
    </dgm:pt>
    <dgm:pt modelId="{3E4C1CDB-8D04-4017-A3E4-03F39F4BAFDC}" type="pres">
      <dgm:prSet presAssocID="{F1359AFF-E718-40F0-802B-497678736CFE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B4135D8-AE57-40A7-A666-D8D0C18BA60C}" type="pres">
      <dgm:prSet presAssocID="{F1359AFF-E718-40F0-802B-497678736CFE}" presName="hierChild5" presStyleCnt="0"/>
      <dgm:spPr/>
    </dgm:pt>
    <dgm:pt modelId="{6DB75CDD-88D9-4A68-853C-62BEFA7771C1}" type="pres">
      <dgm:prSet presAssocID="{10B2DC19-0D85-4D66-81F0-838A2D819175}" presName="Name23" presStyleLbl="parChTrans1D4" presStyleIdx="2" presStyleCnt="7"/>
      <dgm:spPr/>
      <dgm:t>
        <a:bodyPr/>
        <a:lstStyle/>
        <a:p>
          <a:endParaRPr lang="hr-HR"/>
        </a:p>
      </dgm:t>
    </dgm:pt>
    <dgm:pt modelId="{7D0505C6-0B21-4C96-8232-926175B0287F}" type="pres">
      <dgm:prSet presAssocID="{939FB8D7-18FD-4226-AAAB-499C9FCD0FCC}" presName="hierRoot4" presStyleCnt="0"/>
      <dgm:spPr/>
    </dgm:pt>
    <dgm:pt modelId="{11F253A4-4E94-4266-9BE3-B53608BFA851}" type="pres">
      <dgm:prSet presAssocID="{939FB8D7-18FD-4226-AAAB-499C9FCD0FCC}" presName="composite4" presStyleCnt="0"/>
      <dgm:spPr/>
    </dgm:pt>
    <dgm:pt modelId="{01932552-C3B4-4E79-AF74-A8A87E9D8A19}" type="pres">
      <dgm:prSet presAssocID="{939FB8D7-18FD-4226-AAAB-499C9FCD0FCC}" presName="background4" presStyleLbl="node4" presStyleIdx="2" presStyleCnt="7"/>
      <dgm:spPr/>
    </dgm:pt>
    <dgm:pt modelId="{4DD8FF67-6946-43E7-A947-6D0A062D37B1}" type="pres">
      <dgm:prSet presAssocID="{939FB8D7-18FD-4226-AAAB-499C9FCD0FCC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4DB9F18-A3F6-4177-9728-9209B61EB2B6}" type="pres">
      <dgm:prSet presAssocID="{939FB8D7-18FD-4226-AAAB-499C9FCD0FCC}" presName="hierChild5" presStyleCnt="0"/>
      <dgm:spPr/>
    </dgm:pt>
    <dgm:pt modelId="{911C1451-E7B0-4092-ABC5-3D19F595B38B}" type="pres">
      <dgm:prSet presAssocID="{87FA39DC-79DB-442C-B9E9-D79847269DB7}" presName="Name23" presStyleLbl="parChTrans1D4" presStyleIdx="3" presStyleCnt="7"/>
      <dgm:spPr/>
      <dgm:t>
        <a:bodyPr/>
        <a:lstStyle/>
        <a:p>
          <a:endParaRPr lang="hr-HR"/>
        </a:p>
      </dgm:t>
    </dgm:pt>
    <dgm:pt modelId="{697322F6-3A0B-4BC8-BEAC-F439BF8131B4}" type="pres">
      <dgm:prSet presAssocID="{9A89B473-A071-43AD-B0C5-2E2D461BEE23}" presName="hierRoot4" presStyleCnt="0"/>
      <dgm:spPr/>
    </dgm:pt>
    <dgm:pt modelId="{D7E5D942-492D-4DEF-8C11-1BFCF55729AD}" type="pres">
      <dgm:prSet presAssocID="{9A89B473-A071-43AD-B0C5-2E2D461BEE23}" presName="composite4" presStyleCnt="0"/>
      <dgm:spPr/>
    </dgm:pt>
    <dgm:pt modelId="{F4BE244D-92CA-4668-9794-2847B9DFA3A0}" type="pres">
      <dgm:prSet presAssocID="{9A89B473-A071-43AD-B0C5-2E2D461BEE23}" presName="background4" presStyleLbl="node4" presStyleIdx="3" presStyleCnt="7"/>
      <dgm:spPr/>
    </dgm:pt>
    <dgm:pt modelId="{199BA4F7-8917-429E-BCAC-BDBAFE942B74}" type="pres">
      <dgm:prSet presAssocID="{9A89B473-A071-43AD-B0C5-2E2D461BEE23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18B719E-972C-4A37-B849-AB14ED0B5455}" type="pres">
      <dgm:prSet presAssocID="{9A89B473-A071-43AD-B0C5-2E2D461BEE23}" presName="hierChild5" presStyleCnt="0"/>
      <dgm:spPr/>
    </dgm:pt>
    <dgm:pt modelId="{186EBA93-843E-4752-8A6D-C63E359F4117}" type="pres">
      <dgm:prSet presAssocID="{4ADCE302-3CEF-48E2-999B-5B49B98D5AFE}" presName="Name23" presStyleLbl="parChTrans1D4" presStyleIdx="4" presStyleCnt="7"/>
      <dgm:spPr/>
      <dgm:t>
        <a:bodyPr/>
        <a:lstStyle/>
        <a:p>
          <a:endParaRPr lang="hr-HR"/>
        </a:p>
      </dgm:t>
    </dgm:pt>
    <dgm:pt modelId="{130BD9D8-A68A-47C5-8D49-C1DE444934C4}" type="pres">
      <dgm:prSet presAssocID="{DB95E90B-E614-473E-BC3C-697E1A60A0BE}" presName="hierRoot4" presStyleCnt="0"/>
      <dgm:spPr/>
    </dgm:pt>
    <dgm:pt modelId="{CA43BB9B-A146-44BE-8D8C-567AA7A07F72}" type="pres">
      <dgm:prSet presAssocID="{DB95E90B-E614-473E-BC3C-697E1A60A0BE}" presName="composite4" presStyleCnt="0"/>
      <dgm:spPr/>
    </dgm:pt>
    <dgm:pt modelId="{BD1B4B68-135E-4D70-AA6C-57FBC884B6BE}" type="pres">
      <dgm:prSet presAssocID="{DB95E90B-E614-473E-BC3C-697E1A60A0BE}" presName="background4" presStyleLbl="node4" presStyleIdx="4" presStyleCnt="7"/>
      <dgm:spPr/>
    </dgm:pt>
    <dgm:pt modelId="{3B1090D0-B887-411D-A81F-DE11183A345D}" type="pres">
      <dgm:prSet presAssocID="{DB95E90B-E614-473E-BC3C-697E1A60A0BE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6F5D4C1-7FD9-4610-9496-CAF773824A08}" type="pres">
      <dgm:prSet presAssocID="{DB95E90B-E614-473E-BC3C-697E1A60A0BE}" presName="hierChild5" presStyleCnt="0"/>
      <dgm:spPr/>
    </dgm:pt>
    <dgm:pt modelId="{2F8998EB-46A6-4B9B-B4B4-E6A8E464B9CE}" type="pres">
      <dgm:prSet presAssocID="{6DCB0F6B-AB2A-4258-9126-AEDE9590B18A}" presName="Name10" presStyleLbl="parChTrans1D2" presStyleIdx="3" presStyleCnt="6"/>
      <dgm:spPr/>
      <dgm:t>
        <a:bodyPr/>
        <a:lstStyle/>
        <a:p>
          <a:endParaRPr lang="hr-HR"/>
        </a:p>
      </dgm:t>
    </dgm:pt>
    <dgm:pt modelId="{201E6D8B-C65B-4F05-9862-BC6A63822AD1}" type="pres">
      <dgm:prSet presAssocID="{219CFA7F-AF80-4448-A6E4-0800067EC12D}" presName="hierRoot2" presStyleCnt="0"/>
      <dgm:spPr/>
    </dgm:pt>
    <dgm:pt modelId="{5C199861-A73B-49D3-BE0C-39874A8F146D}" type="pres">
      <dgm:prSet presAssocID="{219CFA7F-AF80-4448-A6E4-0800067EC12D}" presName="composite2" presStyleCnt="0"/>
      <dgm:spPr/>
    </dgm:pt>
    <dgm:pt modelId="{C480C3E2-4F68-48C5-B404-3B40738B1F01}" type="pres">
      <dgm:prSet presAssocID="{219CFA7F-AF80-4448-A6E4-0800067EC12D}" presName="background2" presStyleLbl="node2" presStyleIdx="3" presStyleCnt="6"/>
      <dgm:spPr/>
    </dgm:pt>
    <dgm:pt modelId="{891383A9-C4C2-479D-BD83-18D1EF222536}" type="pres">
      <dgm:prSet presAssocID="{219CFA7F-AF80-4448-A6E4-0800067EC12D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6BBC6F0-E534-4197-B968-3BD6C67C7443}" type="pres">
      <dgm:prSet presAssocID="{219CFA7F-AF80-4448-A6E4-0800067EC12D}" presName="hierChild3" presStyleCnt="0"/>
      <dgm:spPr/>
    </dgm:pt>
    <dgm:pt modelId="{E162FA2E-46FD-4B19-8A96-3B483CF6C4D7}" type="pres">
      <dgm:prSet presAssocID="{78E9CD5B-0C8F-4FEE-A513-7A5877B83DA4}" presName="Name10" presStyleLbl="parChTrans1D2" presStyleIdx="4" presStyleCnt="6"/>
      <dgm:spPr/>
      <dgm:t>
        <a:bodyPr/>
        <a:lstStyle/>
        <a:p>
          <a:endParaRPr lang="hr-HR"/>
        </a:p>
      </dgm:t>
    </dgm:pt>
    <dgm:pt modelId="{6CD054B5-B2C5-4797-87E4-1323FF8738DE}" type="pres">
      <dgm:prSet presAssocID="{B26F1210-A4BF-4E6C-91F9-3D61AA60DD8E}" presName="hierRoot2" presStyleCnt="0"/>
      <dgm:spPr/>
    </dgm:pt>
    <dgm:pt modelId="{AC7D6413-E9D5-43F6-8F69-E3CFCAF98469}" type="pres">
      <dgm:prSet presAssocID="{B26F1210-A4BF-4E6C-91F9-3D61AA60DD8E}" presName="composite2" presStyleCnt="0"/>
      <dgm:spPr/>
    </dgm:pt>
    <dgm:pt modelId="{A1D932D8-E886-4023-8C16-D76012D50E1E}" type="pres">
      <dgm:prSet presAssocID="{B26F1210-A4BF-4E6C-91F9-3D61AA60DD8E}" presName="background2" presStyleLbl="node2" presStyleIdx="4" presStyleCnt="6"/>
      <dgm:spPr/>
    </dgm:pt>
    <dgm:pt modelId="{50A85D41-442E-4A19-B469-006307EA2BAC}" type="pres">
      <dgm:prSet presAssocID="{B26F1210-A4BF-4E6C-91F9-3D61AA60DD8E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874B18B-0897-40E1-99D0-19240759A8D9}" type="pres">
      <dgm:prSet presAssocID="{B26F1210-A4BF-4E6C-91F9-3D61AA60DD8E}" presName="hierChild3" presStyleCnt="0"/>
      <dgm:spPr/>
    </dgm:pt>
    <dgm:pt modelId="{9137ADA6-A85C-474A-9990-7184327E7ABD}" type="pres">
      <dgm:prSet presAssocID="{809146FE-DC95-4B31-B79E-324C2EED2283}" presName="Name10" presStyleLbl="parChTrans1D2" presStyleIdx="5" presStyleCnt="6"/>
      <dgm:spPr/>
      <dgm:t>
        <a:bodyPr/>
        <a:lstStyle/>
        <a:p>
          <a:endParaRPr lang="hr-HR"/>
        </a:p>
      </dgm:t>
    </dgm:pt>
    <dgm:pt modelId="{22E97979-B1BF-4B29-A151-AE8286EA0318}" type="pres">
      <dgm:prSet presAssocID="{2C59BDEF-559D-4113-BD20-9DED73555B28}" presName="hierRoot2" presStyleCnt="0"/>
      <dgm:spPr/>
    </dgm:pt>
    <dgm:pt modelId="{FB407457-D90B-433D-96D6-7B1C4197246D}" type="pres">
      <dgm:prSet presAssocID="{2C59BDEF-559D-4113-BD20-9DED73555B28}" presName="composite2" presStyleCnt="0"/>
      <dgm:spPr/>
    </dgm:pt>
    <dgm:pt modelId="{DC6D50FE-C380-4D7B-89CD-C21F3091ACCE}" type="pres">
      <dgm:prSet presAssocID="{2C59BDEF-559D-4113-BD20-9DED73555B28}" presName="background2" presStyleLbl="node2" presStyleIdx="5" presStyleCnt="6"/>
      <dgm:spPr/>
    </dgm:pt>
    <dgm:pt modelId="{CFE3EACE-A437-4ECC-A5F6-8960300AEB52}" type="pres">
      <dgm:prSet presAssocID="{2C59BDEF-559D-4113-BD20-9DED73555B28}" presName="text2" presStyleLbl="fgAcc2" presStyleIdx="5" presStyleCnt="6" custLinFactNeighborX="-5373" custLinFactNeighborY="399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F48FCA4-FBCB-4723-A4B1-CC3572CCD1B3}" type="pres">
      <dgm:prSet presAssocID="{2C59BDEF-559D-4113-BD20-9DED73555B28}" presName="hierChild3" presStyleCnt="0"/>
      <dgm:spPr/>
    </dgm:pt>
    <dgm:pt modelId="{4E322F1E-2820-4EC1-8CAB-64EE437BDE3A}" type="pres">
      <dgm:prSet presAssocID="{F79904B5-187E-456B-AE05-5BDB49E82A72}" presName="Name17" presStyleLbl="parChTrans1D3" presStyleIdx="1" presStyleCnt="2"/>
      <dgm:spPr/>
      <dgm:t>
        <a:bodyPr/>
        <a:lstStyle/>
        <a:p>
          <a:endParaRPr lang="hr-HR"/>
        </a:p>
      </dgm:t>
    </dgm:pt>
    <dgm:pt modelId="{05CDF253-4B3E-429C-8FCA-86D576A9BC63}" type="pres">
      <dgm:prSet presAssocID="{322D031B-1A0D-4DDE-B0E6-E4E15ADB1AFD}" presName="hierRoot3" presStyleCnt="0"/>
      <dgm:spPr/>
    </dgm:pt>
    <dgm:pt modelId="{0A3E2D9A-017D-488E-A7E2-01C3572D6560}" type="pres">
      <dgm:prSet presAssocID="{322D031B-1A0D-4DDE-B0E6-E4E15ADB1AFD}" presName="composite3" presStyleCnt="0"/>
      <dgm:spPr/>
    </dgm:pt>
    <dgm:pt modelId="{608C5617-72F7-4E51-865F-AC08CD003B83}" type="pres">
      <dgm:prSet presAssocID="{322D031B-1A0D-4DDE-B0E6-E4E15ADB1AFD}" presName="background3" presStyleLbl="node3" presStyleIdx="1" presStyleCnt="2"/>
      <dgm:spPr/>
    </dgm:pt>
    <dgm:pt modelId="{F841CDED-0673-4CBA-A03D-1B64D24BDA77}" type="pres">
      <dgm:prSet presAssocID="{322D031B-1A0D-4DDE-B0E6-E4E15ADB1AFD}" presName="text3" presStyleLbl="fgAcc3" presStyleIdx="1" presStyleCnt="2" custLinFactNeighborX="-5373" custLinFactNeighborY="-1335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AB603A5-E281-4365-BA6E-8A3B304FE334}" type="pres">
      <dgm:prSet presAssocID="{322D031B-1A0D-4DDE-B0E6-E4E15ADB1AFD}" presName="hierChild4" presStyleCnt="0"/>
      <dgm:spPr/>
    </dgm:pt>
    <dgm:pt modelId="{F2266358-0009-4FC5-8E66-B929D9588C26}" type="pres">
      <dgm:prSet presAssocID="{B86BAB53-2DE8-4E6E-A464-8822FA27B805}" presName="Name23" presStyleLbl="parChTrans1D4" presStyleIdx="5" presStyleCnt="7"/>
      <dgm:spPr/>
      <dgm:t>
        <a:bodyPr/>
        <a:lstStyle/>
        <a:p>
          <a:endParaRPr lang="hr-HR"/>
        </a:p>
      </dgm:t>
    </dgm:pt>
    <dgm:pt modelId="{D31AB5DD-751F-437C-BE0A-42D2A545D91D}" type="pres">
      <dgm:prSet presAssocID="{07A02875-10C4-44EE-9B10-F0424084EC60}" presName="hierRoot4" presStyleCnt="0"/>
      <dgm:spPr/>
    </dgm:pt>
    <dgm:pt modelId="{DE7AA2AD-876F-487D-910A-183350B897BD}" type="pres">
      <dgm:prSet presAssocID="{07A02875-10C4-44EE-9B10-F0424084EC60}" presName="composite4" presStyleCnt="0"/>
      <dgm:spPr/>
    </dgm:pt>
    <dgm:pt modelId="{655DA706-FA8B-458B-8E2F-B072C18AAA20}" type="pres">
      <dgm:prSet presAssocID="{07A02875-10C4-44EE-9B10-F0424084EC60}" presName="background4" presStyleLbl="node4" presStyleIdx="5" presStyleCnt="7"/>
      <dgm:spPr/>
    </dgm:pt>
    <dgm:pt modelId="{084B9192-D371-4854-AC5E-B7E6D486745B}" type="pres">
      <dgm:prSet presAssocID="{07A02875-10C4-44EE-9B10-F0424084EC60}" presName="text4" presStyleLbl="fgAcc4" presStyleIdx="5" presStyleCnt="7" custLinFactNeighborX="-5373" custLinFactNeighborY="-307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6A7CC93-44AD-4FA0-8A8A-F72A9A17608F}" type="pres">
      <dgm:prSet presAssocID="{07A02875-10C4-44EE-9B10-F0424084EC60}" presName="hierChild5" presStyleCnt="0"/>
      <dgm:spPr/>
    </dgm:pt>
    <dgm:pt modelId="{494AEC7D-65FD-495C-83BF-FAE7D5C7510F}" type="pres">
      <dgm:prSet presAssocID="{E6761F52-4D7C-4CEE-8FFC-2D5A283DB6C8}" presName="Name23" presStyleLbl="parChTrans1D4" presStyleIdx="6" presStyleCnt="7"/>
      <dgm:spPr/>
      <dgm:t>
        <a:bodyPr/>
        <a:lstStyle/>
        <a:p>
          <a:endParaRPr lang="hr-HR"/>
        </a:p>
      </dgm:t>
    </dgm:pt>
    <dgm:pt modelId="{8B8A05DF-CC3B-42D3-B357-3FCC2E266414}" type="pres">
      <dgm:prSet presAssocID="{D3CC2F63-BC5C-43C8-8CDA-2559684069CB}" presName="hierRoot4" presStyleCnt="0"/>
      <dgm:spPr/>
    </dgm:pt>
    <dgm:pt modelId="{881FA264-0267-40C2-8D52-D805C7EB7064}" type="pres">
      <dgm:prSet presAssocID="{D3CC2F63-BC5C-43C8-8CDA-2559684069CB}" presName="composite4" presStyleCnt="0"/>
      <dgm:spPr/>
    </dgm:pt>
    <dgm:pt modelId="{AFB0F9B8-C367-4979-8925-8EABF5D7EF9E}" type="pres">
      <dgm:prSet presAssocID="{D3CC2F63-BC5C-43C8-8CDA-2559684069CB}" presName="background4" presStyleLbl="node4" presStyleIdx="6" presStyleCnt="7"/>
      <dgm:spPr/>
    </dgm:pt>
    <dgm:pt modelId="{427B09BD-7A2C-4EA6-9623-37BFA1479250}" type="pres">
      <dgm:prSet presAssocID="{D3CC2F63-BC5C-43C8-8CDA-2559684069CB}" presName="text4" presStyleLbl="fgAcc4" presStyleIdx="6" presStyleCnt="7" custLinFactNeighborX="-5373" custLinFactNeighborY="-4807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74CD915-5F4D-4417-83C0-CDC8BBA8572D}" type="pres">
      <dgm:prSet presAssocID="{D3CC2F63-BC5C-43C8-8CDA-2559684069CB}" presName="hierChild5" presStyleCnt="0"/>
      <dgm:spPr/>
    </dgm:pt>
  </dgm:ptLst>
  <dgm:cxnLst>
    <dgm:cxn modelId="{8AC97965-748A-4796-B204-D5094B733EAF}" type="presOf" srcId="{2221734B-3DA7-4B79-8B8E-4FF1FA39C923}" destId="{011E7825-8835-4D45-A95F-36B1E6028EF8}" srcOrd="0" destOrd="0" presId="urn:microsoft.com/office/officeart/2005/8/layout/hierarchy1"/>
    <dgm:cxn modelId="{C7E9E1CA-C678-4A9B-9B99-AE397CE52C84}" srcId="{B49FC0CD-137C-4E2D-A269-819BD8CD2722}" destId="{93889897-5602-4D77-AEB7-7FD9DCCAC662}" srcOrd="1" destOrd="0" parTransId="{5AFC585D-F7F7-40EE-90CD-43718042CD79}" sibTransId="{44FC743F-B6D5-494D-9E3C-21C9BFF2269F}"/>
    <dgm:cxn modelId="{CAB0DAD5-4B09-42B1-8429-48517EE205C5}" type="presOf" srcId="{07A02875-10C4-44EE-9B10-F0424084EC60}" destId="{084B9192-D371-4854-AC5E-B7E6D486745B}" srcOrd="0" destOrd="0" presId="urn:microsoft.com/office/officeart/2005/8/layout/hierarchy1"/>
    <dgm:cxn modelId="{6691C9B6-A3AA-4800-B361-1499B3329E50}" type="presOf" srcId="{B26F1210-A4BF-4E6C-91F9-3D61AA60DD8E}" destId="{50A85D41-442E-4A19-B469-006307EA2BAC}" srcOrd="0" destOrd="0" presId="urn:microsoft.com/office/officeart/2005/8/layout/hierarchy1"/>
    <dgm:cxn modelId="{C4F9B1F9-384F-4B93-8B97-7710B736A263}" type="presOf" srcId="{4ADCE302-3CEF-48E2-999B-5B49B98D5AFE}" destId="{186EBA93-843E-4752-8A6D-C63E359F4117}" srcOrd="0" destOrd="0" presId="urn:microsoft.com/office/officeart/2005/8/layout/hierarchy1"/>
    <dgm:cxn modelId="{20422089-3CCF-49B9-9A1A-934B481E74B8}" type="presOf" srcId="{B86BAB53-2DE8-4E6E-A464-8822FA27B805}" destId="{F2266358-0009-4FC5-8E66-B929D9588C26}" srcOrd="0" destOrd="0" presId="urn:microsoft.com/office/officeart/2005/8/layout/hierarchy1"/>
    <dgm:cxn modelId="{66730CBA-B825-48DC-A26E-B0E2FC76A12F}" srcId="{ED9966D0-EDC8-4FC2-A277-FDE2B3FDE01F}" destId="{4D75DD6A-9B50-43F2-A172-70B88ECFD6CA}" srcOrd="0" destOrd="0" parTransId="{E197DF69-E3FC-4056-AABE-62EA63B5B0CE}" sibTransId="{C0034C25-48E7-4AC9-83A4-E86E56388757}"/>
    <dgm:cxn modelId="{8AE12CB5-D1BB-4428-9F37-86E2F6BC9201}" type="presOf" srcId="{E6761F52-4D7C-4CEE-8FFC-2D5A283DB6C8}" destId="{494AEC7D-65FD-495C-83BF-FAE7D5C7510F}" srcOrd="0" destOrd="0" presId="urn:microsoft.com/office/officeart/2005/8/layout/hierarchy1"/>
    <dgm:cxn modelId="{4E28DCA2-AFA2-477B-8E24-9F0C6BD2F7AC}" srcId="{ED9966D0-EDC8-4FC2-A277-FDE2B3FDE01F}" destId="{939FB8D7-18FD-4226-AAAB-499C9FCD0FCC}" srcOrd="2" destOrd="0" parTransId="{10B2DC19-0D85-4D66-81F0-838A2D819175}" sibTransId="{A36CBAA5-48EC-4465-8B71-B5AC5A71717B}"/>
    <dgm:cxn modelId="{DFED2ABD-05BA-4317-81B3-1B585665E615}" type="presOf" srcId="{F1359AFF-E718-40F0-802B-497678736CFE}" destId="{3E4C1CDB-8D04-4017-A3E4-03F39F4BAFDC}" srcOrd="0" destOrd="0" presId="urn:microsoft.com/office/officeart/2005/8/layout/hierarchy1"/>
    <dgm:cxn modelId="{CAB2F734-8A77-4879-BF7F-A272993D7DEB}" srcId="{B49FC0CD-137C-4E2D-A269-819BD8CD2722}" destId="{2C59BDEF-559D-4113-BD20-9DED73555B28}" srcOrd="5" destOrd="0" parTransId="{809146FE-DC95-4B31-B79E-324C2EED2283}" sibTransId="{9154C753-EA76-470F-9650-0D0ED1300E10}"/>
    <dgm:cxn modelId="{F4382DD2-6E05-46A0-BB2F-402C49D97357}" srcId="{ED9966D0-EDC8-4FC2-A277-FDE2B3FDE01F}" destId="{9A89B473-A071-43AD-B0C5-2E2D461BEE23}" srcOrd="3" destOrd="0" parTransId="{87FA39DC-79DB-442C-B9E9-D79847269DB7}" sibTransId="{BF9FC9B2-8F53-437D-8652-5E24B106ED71}"/>
    <dgm:cxn modelId="{D5E242C4-B735-4CDC-BB60-439F5EE1DFB5}" type="presOf" srcId="{DB95E90B-E614-473E-BC3C-697E1A60A0BE}" destId="{3B1090D0-B887-411D-A81F-DE11183A345D}" srcOrd="0" destOrd="0" presId="urn:microsoft.com/office/officeart/2005/8/layout/hierarchy1"/>
    <dgm:cxn modelId="{83DE11C5-FD39-489A-8582-4164796FFF7F}" srcId="{2221734B-3DA7-4B79-8B8E-4FF1FA39C923}" destId="{ED9966D0-EDC8-4FC2-A277-FDE2B3FDE01F}" srcOrd="0" destOrd="0" parTransId="{CD2D5F27-E733-4702-A7CE-7394A1B476B7}" sibTransId="{2E8EDCE1-C073-464E-A84A-187ECE0F5A2B}"/>
    <dgm:cxn modelId="{A6286045-8504-4ADA-A279-0975EB25403D}" type="presOf" srcId="{ED9966D0-EDC8-4FC2-A277-FDE2B3FDE01F}" destId="{F3DF339D-B063-4B72-B123-633F38782F7D}" srcOrd="0" destOrd="0" presId="urn:microsoft.com/office/officeart/2005/8/layout/hierarchy1"/>
    <dgm:cxn modelId="{00799FDB-4A76-4307-91A4-E4CD119C7E38}" type="presOf" srcId="{A304CBF3-B0A0-471E-83AB-155802045662}" destId="{A57AF518-088F-461A-BE73-44D83DC2A8D2}" srcOrd="0" destOrd="0" presId="urn:microsoft.com/office/officeart/2005/8/layout/hierarchy1"/>
    <dgm:cxn modelId="{FA2A686E-DFAF-43D2-B6CF-C5DDCDF52F93}" srcId="{A304CBF3-B0A0-471E-83AB-155802045662}" destId="{B49FC0CD-137C-4E2D-A269-819BD8CD2722}" srcOrd="0" destOrd="0" parTransId="{CD1CE20C-0EE0-46FF-939C-996B18CB0191}" sibTransId="{195215C0-AC4B-4F90-B0BB-D6F06E89D109}"/>
    <dgm:cxn modelId="{4E41767C-BE55-4777-A738-E64C5874A224}" type="presOf" srcId="{F0B3589A-BD99-4522-AC14-4A29C87F7EE5}" destId="{35E049D5-0519-4055-BB39-99FD68269D67}" srcOrd="0" destOrd="0" presId="urn:microsoft.com/office/officeart/2005/8/layout/hierarchy1"/>
    <dgm:cxn modelId="{29B48CA6-79D8-468F-91AA-6761D3032FD0}" srcId="{2C59BDEF-559D-4113-BD20-9DED73555B28}" destId="{322D031B-1A0D-4DDE-B0E6-E4E15ADB1AFD}" srcOrd="0" destOrd="0" parTransId="{F79904B5-187E-456B-AE05-5BDB49E82A72}" sibTransId="{BB18E9A2-2495-46E3-8EBC-4B3B2729D5F7}"/>
    <dgm:cxn modelId="{F35A41FA-90B2-4B0D-9EF4-9197E4FD5E10}" type="presOf" srcId="{F79904B5-187E-456B-AE05-5BDB49E82A72}" destId="{4E322F1E-2820-4EC1-8CAB-64EE437BDE3A}" srcOrd="0" destOrd="0" presId="urn:microsoft.com/office/officeart/2005/8/layout/hierarchy1"/>
    <dgm:cxn modelId="{3CAC9F7D-B0DD-4E17-A7B6-35043E251250}" type="presOf" srcId="{322D031B-1A0D-4DDE-B0E6-E4E15ADB1AFD}" destId="{F841CDED-0673-4CBA-A03D-1B64D24BDA77}" srcOrd="0" destOrd="0" presId="urn:microsoft.com/office/officeart/2005/8/layout/hierarchy1"/>
    <dgm:cxn modelId="{B17105A2-25FB-4D79-8DA3-2C17E27B43E0}" type="presOf" srcId="{CD2D5F27-E733-4702-A7CE-7394A1B476B7}" destId="{5DDB351F-9BB0-4E21-BF3E-1FFBA308B561}" srcOrd="0" destOrd="0" presId="urn:microsoft.com/office/officeart/2005/8/layout/hierarchy1"/>
    <dgm:cxn modelId="{396B2178-0F47-4D90-A763-0CD4570DE9DD}" type="presOf" srcId="{B49FC0CD-137C-4E2D-A269-819BD8CD2722}" destId="{B297AAE0-ABA3-41DB-90AB-EAAB101CAEB7}" srcOrd="0" destOrd="0" presId="urn:microsoft.com/office/officeart/2005/8/layout/hierarchy1"/>
    <dgm:cxn modelId="{45DDC4D7-7AEF-459E-8622-D9C8E0BEC409}" type="presOf" srcId="{9A89B473-A071-43AD-B0C5-2E2D461BEE23}" destId="{199BA4F7-8917-429E-BCAC-BDBAFE942B74}" srcOrd="0" destOrd="0" presId="urn:microsoft.com/office/officeart/2005/8/layout/hierarchy1"/>
    <dgm:cxn modelId="{F01277AD-98DB-4311-A627-AED4AAC40DE2}" type="presOf" srcId="{D3CC2F63-BC5C-43C8-8CDA-2559684069CB}" destId="{427B09BD-7A2C-4EA6-9623-37BFA1479250}" srcOrd="0" destOrd="0" presId="urn:microsoft.com/office/officeart/2005/8/layout/hierarchy1"/>
    <dgm:cxn modelId="{63E175AA-B542-4259-9CF3-93600C208730}" type="presOf" srcId="{69A8578D-5767-4EBA-812A-3040C34CFEE9}" destId="{6FF368C1-2EA6-4538-8702-970F21BC1780}" srcOrd="0" destOrd="0" presId="urn:microsoft.com/office/officeart/2005/8/layout/hierarchy1"/>
    <dgm:cxn modelId="{122683B9-028C-47A1-856A-36F6DB318E8F}" type="presOf" srcId="{6DCB0F6B-AB2A-4258-9126-AEDE9590B18A}" destId="{2F8998EB-46A6-4B9B-B4B4-E6A8E464B9CE}" srcOrd="0" destOrd="0" presId="urn:microsoft.com/office/officeart/2005/8/layout/hierarchy1"/>
    <dgm:cxn modelId="{47D8DE6B-77CB-4500-817B-EA051EAE6204}" type="presOf" srcId="{E197DF69-E3FC-4056-AABE-62EA63B5B0CE}" destId="{C69FA06C-402A-438C-AA62-2173892EAEE5}" srcOrd="0" destOrd="0" presId="urn:microsoft.com/office/officeart/2005/8/layout/hierarchy1"/>
    <dgm:cxn modelId="{19CED15F-879F-47D5-98EA-7334174B426E}" type="presOf" srcId="{2C59BDEF-559D-4113-BD20-9DED73555B28}" destId="{CFE3EACE-A437-4ECC-A5F6-8960300AEB52}" srcOrd="0" destOrd="0" presId="urn:microsoft.com/office/officeart/2005/8/layout/hierarchy1"/>
    <dgm:cxn modelId="{E85348AD-0D05-4D65-859C-21FDAA78437A}" type="presOf" srcId="{939FB8D7-18FD-4226-AAAB-499C9FCD0FCC}" destId="{4DD8FF67-6946-43E7-A947-6D0A062D37B1}" srcOrd="0" destOrd="0" presId="urn:microsoft.com/office/officeart/2005/8/layout/hierarchy1"/>
    <dgm:cxn modelId="{0E0709E6-8EF1-413B-95C8-E73CB4325898}" srcId="{B49FC0CD-137C-4E2D-A269-819BD8CD2722}" destId="{219CFA7F-AF80-4448-A6E4-0800067EC12D}" srcOrd="3" destOrd="0" parTransId="{6DCB0F6B-AB2A-4258-9126-AEDE9590B18A}" sibTransId="{143C0EF2-0042-4986-849A-8785FDFFE5BE}"/>
    <dgm:cxn modelId="{28C75829-BF58-4181-A52E-25F7A868B4FD}" type="presOf" srcId="{10B2DC19-0D85-4D66-81F0-838A2D819175}" destId="{6DB75CDD-88D9-4A68-853C-62BEFA7771C1}" srcOrd="0" destOrd="0" presId="urn:microsoft.com/office/officeart/2005/8/layout/hierarchy1"/>
    <dgm:cxn modelId="{7CA66705-1B39-4FC2-8FFB-E01BE6EEC470}" srcId="{322D031B-1A0D-4DDE-B0E6-E4E15ADB1AFD}" destId="{07A02875-10C4-44EE-9B10-F0424084EC60}" srcOrd="0" destOrd="0" parTransId="{B86BAB53-2DE8-4E6E-A464-8822FA27B805}" sibTransId="{CBEC4872-B1B4-4EA0-966E-9C685E57B016}"/>
    <dgm:cxn modelId="{0098F52F-D1E5-4ECE-AF1B-4DADA6CF0F1C}" srcId="{07A02875-10C4-44EE-9B10-F0424084EC60}" destId="{D3CC2F63-BC5C-43C8-8CDA-2559684069CB}" srcOrd="0" destOrd="0" parTransId="{E6761F52-4D7C-4CEE-8FFC-2D5A283DB6C8}" sibTransId="{3C8D1DFC-13A8-40B8-8900-C24F331853FF}"/>
    <dgm:cxn modelId="{4EDEEEEC-44EB-42BC-93A3-C2FA97537715}" type="presOf" srcId="{4D75DD6A-9B50-43F2-A172-70B88ECFD6CA}" destId="{868428A9-BE0F-48CA-ABCF-83616B7A9C20}" srcOrd="0" destOrd="0" presId="urn:microsoft.com/office/officeart/2005/8/layout/hierarchy1"/>
    <dgm:cxn modelId="{DCFF361C-77F6-4E63-ADCF-07718CC74CAE}" srcId="{ED9966D0-EDC8-4FC2-A277-FDE2B3FDE01F}" destId="{DB95E90B-E614-473E-BC3C-697E1A60A0BE}" srcOrd="4" destOrd="0" parTransId="{4ADCE302-3CEF-48E2-999B-5B49B98D5AFE}" sibTransId="{6897998C-0988-48B5-A9FF-03E89B03B345}"/>
    <dgm:cxn modelId="{4CB86872-2AAA-4099-85EC-791A43FF725B}" type="presOf" srcId="{78E9CD5B-0C8F-4FEE-A513-7A5877B83DA4}" destId="{E162FA2E-46FD-4B19-8A96-3B483CF6C4D7}" srcOrd="0" destOrd="0" presId="urn:microsoft.com/office/officeart/2005/8/layout/hierarchy1"/>
    <dgm:cxn modelId="{DDEAA012-8590-4E3F-8B0E-184F06C9DFAA}" type="presOf" srcId="{870094FD-E6A6-4B38-964C-9405AE443D5E}" destId="{5864AF66-89FC-4FF2-9EA0-9C548A61B26A}" srcOrd="0" destOrd="0" presId="urn:microsoft.com/office/officeart/2005/8/layout/hierarchy1"/>
    <dgm:cxn modelId="{02AA8935-DAAA-496C-AC06-5D04EF0960FF}" type="presOf" srcId="{B1C780A4-EE50-42B4-ACB2-F3C8FDE83FFF}" destId="{7BE480FD-39EE-43BD-BF4F-5571519F1F8F}" srcOrd="0" destOrd="0" presId="urn:microsoft.com/office/officeart/2005/8/layout/hierarchy1"/>
    <dgm:cxn modelId="{29177A86-FF52-4FDA-83FE-A4F6D833A891}" srcId="{B49FC0CD-137C-4E2D-A269-819BD8CD2722}" destId="{B26F1210-A4BF-4E6C-91F9-3D61AA60DD8E}" srcOrd="4" destOrd="0" parTransId="{78E9CD5B-0C8F-4FEE-A513-7A5877B83DA4}" sibTransId="{95D74DAF-3D5C-4D45-B6B2-FE32C858B332}"/>
    <dgm:cxn modelId="{A09B1567-CCA5-4A8E-B970-28830D9BE193}" type="presOf" srcId="{219CFA7F-AF80-4448-A6E4-0800067EC12D}" destId="{891383A9-C4C2-479D-BD83-18D1EF222536}" srcOrd="0" destOrd="0" presId="urn:microsoft.com/office/officeart/2005/8/layout/hierarchy1"/>
    <dgm:cxn modelId="{88B47DD9-1D4E-4E53-9DB5-CE230126C3AD}" type="presOf" srcId="{5AFC585D-F7F7-40EE-90CD-43718042CD79}" destId="{DD45C4AF-BCB7-4C1F-AE1C-F536192614C4}" srcOrd="0" destOrd="0" presId="urn:microsoft.com/office/officeart/2005/8/layout/hierarchy1"/>
    <dgm:cxn modelId="{FEE45F53-183F-4EB4-9EE3-B8ADB1B4C1DE}" type="presOf" srcId="{87FA39DC-79DB-442C-B9E9-D79847269DB7}" destId="{911C1451-E7B0-4092-ABC5-3D19F595B38B}" srcOrd="0" destOrd="0" presId="urn:microsoft.com/office/officeart/2005/8/layout/hierarchy1"/>
    <dgm:cxn modelId="{9280E41C-4044-4C4A-BCA6-ED2DC02DBAFB}" srcId="{B49FC0CD-137C-4E2D-A269-819BD8CD2722}" destId="{F0B3589A-BD99-4522-AC14-4A29C87F7EE5}" srcOrd="0" destOrd="0" parTransId="{69A8578D-5767-4EBA-812A-3040C34CFEE9}" sibTransId="{29FA5A15-A7B3-47C6-A0BE-5BE5987C5695}"/>
    <dgm:cxn modelId="{3C61545B-D83B-4343-BBD2-39F3E7F86CF1}" type="presOf" srcId="{809146FE-DC95-4B31-B79E-324C2EED2283}" destId="{9137ADA6-A85C-474A-9990-7184327E7ABD}" srcOrd="0" destOrd="0" presId="urn:microsoft.com/office/officeart/2005/8/layout/hierarchy1"/>
    <dgm:cxn modelId="{D5094D5C-1993-4917-9854-25789AD3770B}" srcId="{B49FC0CD-137C-4E2D-A269-819BD8CD2722}" destId="{2221734B-3DA7-4B79-8B8E-4FF1FA39C923}" srcOrd="2" destOrd="0" parTransId="{B1C780A4-EE50-42B4-ACB2-F3C8FDE83FFF}" sibTransId="{95A8999B-395C-4936-B447-DB3EB25F509E}"/>
    <dgm:cxn modelId="{0F4EB74C-7338-493D-BB40-9B3E8E1FE780}" srcId="{ED9966D0-EDC8-4FC2-A277-FDE2B3FDE01F}" destId="{F1359AFF-E718-40F0-802B-497678736CFE}" srcOrd="1" destOrd="0" parTransId="{870094FD-E6A6-4B38-964C-9405AE443D5E}" sibTransId="{5E871EBA-F1F0-488B-BF93-FD0F2C4E52C0}"/>
    <dgm:cxn modelId="{47FB9215-0011-44A4-BCDE-6B0E697FB775}" type="presOf" srcId="{93889897-5602-4D77-AEB7-7FD9DCCAC662}" destId="{6BB94A1A-9251-40D3-96DD-1BD5F21DAA67}" srcOrd="0" destOrd="0" presId="urn:microsoft.com/office/officeart/2005/8/layout/hierarchy1"/>
    <dgm:cxn modelId="{B2AA1EEB-2B51-4C37-AFE5-E895B2DA48B1}" type="presParOf" srcId="{A57AF518-088F-461A-BE73-44D83DC2A8D2}" destId="{D9FE87CF-351F-424A-A00A-12D81CCCBAE3}" srcOrd="0" destOrd="0" presId="urn:microsoft.com/office/officeart/2005/8/layout/hierarchy1"/>
    <dgm:cxn modelId="{1B1314FB-A612-4740-98BB-3549A5F4B46D}" type="presParOf" srcId="{D9FE87CF-351F-424A-A00A-12D81CCCBAE3}" destId="{6A9D821C-5299-49E1-A218-74E4036D099A}" srcOrd="0" destOrd="0" presId="urn:microsoft.com/office/officeart/2005/8/layout/hierarchy1"/>
    <dgm:cxn modelId="{86FC34EA-8FD5-463C-96A0-912072D75FF7}" type="presParOf" srcId="{6A9D821C-5299-49E1-A218-74E4036D099A}" destId="{2CC55DC6-D0DC-49DF-BD50-FE7D3824F9D4}" srcOrd="0" destOrd="0" presId="urn:microsoft.com/office/officeart/2005/8/layout/hierarchy1"/>
    <dgm:cxn modelId="{65106812-0DCA-4391-A3F3-83CF9F1E718B}" type="presParOf" srcId="{6A9D821C-5299-49E1-A218-74E4036D099A}" destId="{B297AAE0-ABA3-41DB-90AB-EAAB101CAEB7}" srcOrd="1" destOrd="0" presId="urn:microsoft.com/office/officeart/2005/8/layout/hierarchy1"/>
    <dgm:cxn modelId="{FC3B482B-710E-4DBC-8FDD-1577472F57AC}" type="presParOf" srcId="{D9FE87CF-351F-424A-A00A-12D81CCCBAE3}" destId="{8B9F21B0-26DA-4C45-8900-BCE9B0D65BFB}" srcOrd="1" destOrd="0" presId="urn:microsoft.com/office/officeart/2005/8/layout/hierarchy1"/>
    <dgm:cxn modelId="{84DF6C58-32FA-4FCF-9418-C0E3B0A036CA}" type="presParOf" srcId="{8B9F21B0-26DA-4C45-8900-BCE9B0D65BFB}" destId="{6FF368C1-2EA6-4538-8702-970F21BC1780}" srcOrd="0" destOrd="0" presId="urn:microsoft.com/office/officeart/2005/8/layout/hierarchy1"/>
    <dgm:cxn modelId="{D887497E-5F47-474E-A4FB-CC4517D03C37}" type="presParOf" srcId="{8B9F21B0-26DA-4C45-8900-BCE9B0D65BFB}" destId="{6AABCD7A-FAEF-432C-8658-1B56636E3341}" srcOrd="1" destOrd="0" presId="urn:microsoft.com/office/officeart/2005/8/layout/hierarchy1"/>
    <dgm:cxn modelId="{ED8D3A31-9D4C-4DFB-B7CB-11C8688F07AD}" type="presParOf" srcId="{6AABCD7A-FAEF-432C-8658-1B56636E3341}" destId="{CB114AF6-0A93-42A3-AE01-3A573FF4A3A7}" srcOrd="0" destOrd="0" presId="urn:microsoft.com/office/officeart/2005/8/layout/hierarchy1"/>
    <dgm:cxn modelId="{D7F72CEA-CDD5-47F0-AEAE-798C60D5AE16}" type="presParOf" srcId="{CB114AF6-0A93-42A3-AE01-3A573FF4A3A7}" destId="{78DABA7E-6054-4A22-A275-8F017C3103F4}" srcOrd="0" destOrd="0" presId="urn:microsoft.com/office/officeart/2005/8/layout/hierarchy1"/>
    <dgm:cxn modelId="{FB3C2E21-A01D-4AA5-965F-82D8215A884E}" type="presParOf" srcId="{CB114AF6-0A93-42A3-AE01-3A573FF4A3A7}" destId="{35E049D5-0519-4055-BB39-99FD68269D67}" srcOrd="1" destOrd="0" presId="urn:microsoft.com/office/officeart/2005/8/layout/hierarchy1"/>
    <dgm:cxn modelId="{140229B9-0647-499A-835F-CFA7B39B1731}" type="presParOf" srcId="{6AABCD7A-FAEF-432C-8658-1B56636E3341}" destId="{260A471E-EA59-4EDB-880E-38AC36C0EA4B}" srcOrd="1" destOrd="0" presId="urn:microsoft.com/office/officeart/2005/8/layout/hierarchy1"/>
    <dgm:cxn modelId="{CD18916F-828A-40C2-8CA0-845E923BEF6A}" type="presParOf" srcId="{8B9F21B0-26DA-4C45-8900-BCE9B0D65BFB}" destId="{DD45C4AF-BCB7-4C1F-AE1C-F536192614C4}" srcOrd="2" destOrd="0" presId="urn:microsoft.com/office/officeart/2005/8/layout/hierarchy1"/>
    <dgm:cxn modelId="{3D546A47-60CB-444C-8EC9-44DB426D4B45}" type="presParOf" srcId="{8B9F21B0-26DA-4C45-8900-BCE9B0D65BFB}" destId="{DABAE517-C944-4840-B497-BF5D8A17E8DA}" srcOrd="3" destOrd="0" presId="urn:microsoft.com/office/officeart/2005/8/layout/hierarchy1"/>
    <dgm:cxn modelId="{79E82AE4-0D57-4441-BBEA-BBA07DAAB023}" type="presParOf" srcId="{DABAE517-C944-4840-B497-BF5D8A17E8DA}" destId="{8B74BA55-C7FE-4D82-894C-55A1794FC5B1}" srcOrd="0" destOrd="0" presId="urn:microsoft.com/office/officeart/2005/8/layout/hierarchy1"/>
    <dgm:cxn modelId="{85DA5771-0832-445D-B0BA-BAAD1C216222}" type="presParOf" srcId="{8B74BA55-C7FE-4D82-894C-55A1794FC5B1}" destId="{0D47348A-E263-43D2-9513-4CE865EAEA2C}" srcOrd="0" destOrd="0" presId="urn:microsoft.com/office/officeart/2005/8/layout/hierarchy1"/>
    <dgm:cxn modelId="{1FDC8F73-C419-4A74-853B-F2A6DBEF195A}" type="presParOf" srcId="{8B74BA55-C7FE-4D82-894C-55A1794FC5B1}" destId="{6BB94A1A-9251-40D3-96DD-1BD5F21DAA67}" srcOrd="1" destOrd="0" presId="urn:microsoft.com/office/officeart/2005/8/layout/hierarchy1"/>
    <dgm:cxn modelId="{1E51585E-3B0D-4359-9FFC-64B547D0F607}" type="presParOf" srcId="{DABAE517-C944-4840-B497-BF5D8A17E8DA}" destId="{D7ADBFCE-9E39-4688-8C39-CC43B151B525}" srcOrd="1" destOrd="0" presId="urn:microsoft.com/office/officeart/2005/8/layout/hierarchy1"/>
    <dgm:cxn modelId="{969A7098-BE88-40B5-8879-0F827B001FDD}" type="presParOf" srcId="{8B9F21B0-26DA-4C45-8900-BCE9B0D65BFB}" destId="{7BE480FD-39EE-43BD-BF4F-5571519F1F8F}" srcOrd="4" destOrd="0" presId="urn:microsoft.com/office/officeart/2005/8/layout/hierarchy1"/>
    <dgm:cxn modelId="{20455DAA-AD6C-4B8B-82B8-88E1B482AD80}" type="presParOf" srcId="{8B9F21B0-26DA-4C45-8900-BCE9B0D65BFB}" destId="{BBFFC260-5EE1-43C2-B3EE-C49AD60ED8DB}" srcOrd="5" destOrd="0" presId="urn:microsoft.com/office/officeart/2005/8/layout/hierarchy1"/>
    <dgm:cxn modelId="{C251B512-E659-444C-9757-4ED913AD0C81}" type="presParOf" srcId="{BBFFC260-5EE1-43C2-B3EE-C49AD60ED8DB}" destId="{8BB2367F-FAFA-4744-8235-352E65E1F8DB}" srcOrd="0" destOrd="0" presId="urn:microsoft.com/office/officeart/2005/8/layout/hierarchy1"/>
    <dgm:cxn modelId="{EFDEC37E-E857-4D4C-BA8C-A3484C2C84F8}" type="presParOf" srcId="{8BB2367F-FAFA-4744-8235-352E65E1F8DB}" destId="{A891B41C-8930-4491-B84A-7FA936AA4BC3}" srcOrd="0" destOrd="0" presId="urn:microsoft.com/office/officeart/2005/8/layout/hierarchy1"/>
    <dgm:cxn modelId="{64F92057-7005-4B9A-B6C5-5197ED85FE39}" type="presParOf" srcId="{8BB2367F-FAFA-4744-8235-352E65E1F8DB}" destId="{011E7825-8835-4D45-A95F-36B1E6028EF8}" srcOrd="1" destOrd="0" presId="urn:microsoft.com/office/officeart/2005/8/layout/hierarchy1"/>
    <dgm:cxn modelId="{B53D0A3C-5FD4-46A1-8E0F-57002D6ECAED}" type="presParOf" srcId="{BBFFC260-5EE1-43C2-B3EE-C49AD60ED8DB}" destId="{B9A20B72-5120-4FA4-9E51-FCD8249CDE2A}" srcOrd="1" destOrd="0" presId="urn:microsoft.com/office/officeart/2005/8/layout/hierarchy1"/>
    <dgm:cxn modelId="{36BAF0F9-5397-4FFA-AB97-B0C3F56A6E5D}" type="presParOf" srcId="{B9A20B72-5120-4FA4-9E51-FCD8249CDE2A}" destId="{5DDB351F-9BB0-4E21-BF3E-1FFBA308B561}" srcOrd="0" destOrd="0" presId="urn:microsoft.com/office/officeart/2005/8/layout/hierarchy1"/>
    <dgm:cxn modelId="{10A24BAE-FC2C-4B81-9779-4BBB88F401F9}" type="presParOf" srcId="{B9A20B72-5120-4FA4-9E51-FCD8249CDE2A}" destId="{CB36FB27-F8D9-4892-9D08-6727EAF3608E}" srcOrd="1" destOrd="0" presId="urn:microsoft.com/office/officeart/2005/8/layout/hierarchy1"/>
    <dgm:cxn modelId="{5CBBA588-A0AE-4AF7-82D7-EC8134459C02}" type="presParOf" srcId="{CB36FB27-F8D9-4892-9D08-6727EAF3608E}" destId="{BA134609-4F4E-4372-9312-7F147E47D932}" srcOrd="0" destOrd="0" presId="urn:microsoft.com/office/officeart/2005/8/layout/hierarchy1"/>
    <dgm:cxn modelId="{B92382A6-D2AC-4AB5-A949-4AF54D34A614}" type="presParOf" srcId="{BA134609-4F4E-4372-9312-7F147E47D932}" destId="{86148CD5-E461-4976-B373-755BBAFBC747}" srcOrd="0" destOrd="0" presId="urn:microsoft.com/office/officeart/2005/8/layout/hierarchy1"/>
    <dgm:cxn modelId="{79690F29-5952-4E31-B695-9B2677FB0072}" type="presParOf" srcId="{BA134609-4F4E-4372-9312-7F147E47D932}" destId="{F3DF339D-B063-4B72-B123-633F38782F7D}" srcOrd="1" destOrd="0" presId="urn:microsoft.com/office/officeart/2005/8/layout/hierarchy1"/>
    <dgm:cxn modelId="{3D678E5A-FFFB-4406-8F7A-C091A45696DC}" type="presParOf" srcId="{CB36FB27-F8D9-4892-9D08-6727EAF3608E}" destId="{3246F804-CD86-4A5A-A7F8-3714B89E7F7A}" srcOrd="1" destOrd="0" presId="urn:microsoft.com/office/officeart/2005/8/layout/hierarchy1"/>
    <dgm:cxn modelId="{A7E876BE-BF7C-485C-A58D-57FB2FFC39F3}" type="presParOf" srcId="{3246F804-CD86-4A5A-A7F8-3714B89E7F7A}" destId="{C69FA06C-402A-438C-AA62-2173892EAEE5}" srcOrd="0" destOrd="0" presId="urn:microsoft.com/office/officeart/2005/8/layout/hierarchy1"/>
    <dgm:cxn modelId="{7DFB05F8-BD61-4278-BB75-8E8855E2E9F4}" type="presParOf" srcId="{3246F804-CD86-4A5A-A7F8-3714B89E7F7A}" destId="{E6C2CB67-1A10-4CEC-B1DA-C45FD0FB1D0D}" srcOrd="1" destOrd="0" presId="urn:microsoft.com/office/officeart/2005/8/layout/hierarchy1"/>
    <dgm:cxn modelId="{CAFFEA37-D901-4285-822F-57CDC955EA80}" type="presParOf" srcId="{E6C2CB67-1A10-4CEC-B1DA-C45FD0FB1D0D}" destId="{22724530-58E7-4993-B1C5-6AD02B821718}" srcOrd="0" destOrd="0" presId="urn:microsoft.com/office/officeart/2005/8/layout/hierarchy1"/>
    <dgm:cxn modelId="{3D72415F-4B8D-4C0E-8412-7BF450E42FEC}" type="presParOf" srcId="{22724530-58E7-4993-B1C5-6AD02B821718}" destId="{E31F3024-6CA2-4B1E-8298-0EC0DCD06931}" srcOrd="0" destOrd="0" presId="urn:microsoft.com/office/officeart/2005/8/layout/hierarchy1"/>
    <dgm:cxn modelId="{1F5DD4D9-7514-40A0-9DCE-DE011552736F}" type="presParOf" srcId="{22724530-58E7-4993-B1C5-6AD02B821718}" destId="{868428A9-BE0F-48CA-ABCF-83616B7A9C20}" srcOrd="1" destOrd="0" presId="urn:microsoft.com/office/officeart/2005/8/layout/hierarchy1"/>
    <dgm:cxn modelId="{45E741E3-1B3F-4FD9-8357-7EB604F52DEB}" type="presParOf" srcId="{E6C2CB67-1A10-4CEC-B1DA-C45FD0FB1D0D}" destId="{0F772743-CD3C-4DEB-BD61-66122FD9CB72}" srcOrd="1" destOrd="0" presId="urn:microsoft.com/office/officeart/2005/8/layout/hierarchy1"/>
    <dgm:cxn modelId="{CC584234-66AD-4A08-B10D-C791A0CADE93}" type="presParOf" srcId="{3246F804-CD86-4A5A-A7F8-3714B89E7F7A}" destId="{5864AF66-89FC-4FF2-9EA0-9C548A61B26A}" srcOrd="2" destOrd="0" presId="urn:microsoft.com/office/officeart/2005/8/layout/hierarchy1"/>
    <dgm:cxn modelId="{7594B2CF-E170-409B-BE55-15196E4DFFE9}" type="presParOf" srcId="{3246F804-CD86-4A5A-A7F8-3714B89E7F7A}" destId="{42098AD0-15FC-4410-982D-C59E491B89D7}" srcOrd="3" destOrd="0" presId="urn:microsoft.com/office/officeart/2005/8/layout/hierarchy1"/>
    <dgm:cxn modelId="{44AFCFA5-0207-4D96-A37F-45B380FE9E76}" type="presParOf" srcId="{42098AD0-15FC-4410-982D-C59E491B89D7}" destId="{BBEBEC39-5FF8-4110-8FBC-1140C7C1E138}" srcOrd="0" destOrd="0" presId="urn:microsoft.com/office/officeart/2005/8/layout/hierarchy1"/>
    <dgm:cxn modelId="{F80011DA-FF43-4742-B6CB-4B222FF28346}" type="presParOf" srcId="{BBEBEC39-5FF8-4110-8FBC-1140C7C1E138}" destId="{18AC9F94-E5D7-41C3-8A6B-A4DB23D29E5A}" srcOrd="0" destOrd="0" presId="urn:microsoft.com/office/officeart/2005/8/layout/hierarchy1"/>
    <dgm:cxn modelId="{C1A0BA7D-56C3-482D-8BDC-4FE0F7F03856}" type="presParOf" srcId="{BBEBEC39-5FF8-4110-8FBC-1140C7C1E138}" destId="{3E4C1CDB-8D04-4017-A3E4-03F39F4BAFDC}" srcOrd="1" destOrd="0" presId="urn:microsoft.com/office/officeart/2005/8/layout/hierarchy1"/>
    <dgm:cxn modelId="{E1342077-63E5-4B2D-863F-3A3A096F99CD}" type="presParOf" srcId="{42098AD0-15FC-4410-982D-C59E491B89D7}" destId="{9B4135D8-AE57-40A7-A666-D8D0C18BA60C}" srcOrd="1" destOrd="0" presId="urn:microsoft.com/office/officeart/2005/8/layout/hierarchy1"/>
    <dgm:cxn modelId="{60E7D672-425D-4965-8D91-04319E6F0329}" type="presParOf" srcId="{3246F804-CD86-4A5A-A7F8-3714B89E7F7A}" destId="{6DB75CDD-88D9-4A68-853C-62BEFA7771C1}" srcOrd="4" destOrd="0" presId="urn:microsoft.com/office/officeart/2005/8/layout/hierarchy1"/>
    <dgm:cxn modelId="{C8C9F72D-0B21-4910-858A-91F3F22976F5}" type="presParOf" srcId="{3246F804-CD86-4A5A-A7F8-3714B89E7F7A}" destId="{7D0505C6-0B21-4C96-8232-926175B0287F}" srcOrd="5" destOrd="0" presId="urn:microsoft.com/office/officeart/2005/8/layout/hierarchy1"/>
    <dgm:cxn modelId="{945A1562-A749-4CF5-8C5A-378E52C2F7F6}" type="presParOf" srcId="{7D0505C6-0B21-4C96-8232-926175B0287F}" destId="{11F253A4-4E94-4266-9BE3-B53608BFA851}" srcOrd="0" destOrd="0" presId="urn:microsoft.com/office/officeart/2005/8/layout/hierarchy1"/>
    <dgm:cxn modelId="{1B92C66C-83DD-4F6A-A1DD-10927133FDC8}" type="presParOf" srcId="{11F253A4-4E94-4266-9BE3-B53608BFA851}" destId="{01932552-C3B4-4E79-AF74-A8A87E9D8A19}" srcOrd="0" destOrd="0" presId="urn:microsoft.com/office/officeart/2005/8/layout/hierarchy1"/>
    <dgm:cxn modelId="{634AB652-FFFD-4859-93A1-6740F5AE5DFC}" type="presParOf" srcId="{11F253A4-4E94-4266-9BE3-B53608BFA851}" destId="{4DD8FF67-6946-43E7-A947-6D0A062D37B1}" srcOrd="1" destOrd="0" presId="urn:microsoft.com/office/officeart/2005/8/layout/hierarchy1"/>
    <dgm:cxn modelId="{CBF8D59A-E9C7-411F-B57F-61236B0D4E90}" type="presParOf" srcId="{7D0505C6-0B21-4C96-8232-926175B0287F}" destId="{24DB9F18-A3F6-4177-9728-9209B61EB2B6}" srcOrd="1" destOrd="0" presId="urn:microsoft.com/office/officeart/2005/8/layout/hierarchy1"/>
    <dgm:cxn modelId="{D2F845A5-811C-4C30-AAA3-A2218375E551}" type="presParOf" srcId="{3246F804-CD86-4A5A-A7F8-3714B89E7F7A}" destId="{911C1451-E7B0-4092-ABC5-3D19F595B38B}" srcOrd="6" destOrd="0" presId="urn:microsoft.com/office/officeart/2005/8/layout/hierarchy1"/>
    <dgm:cxn modelId="{E8C6F44A-FAA2-4764-8545-3896BFC7D0AF}" type="presParOf" srcId="{3246F804-CD86-4A5A-A7F8-3714B89E7F7A}" destId="{697322F6-3A0B-4BC8-BEAC-F439BF8131B4}" srcOrd="7" destOrd="0" presId="urn:microsoft.com/office/officeart/2005/8/layout/hierarchy1"/>
    <dgm:cxn modelId="{2837B394-54DB-4931-8201-ED123981A413}" type="presParOf" srcId="{697322F6-3A0B-4BC8-BEAC-F439BF8131B4}" destId="{D7E5D942-492D-4DEF-8C11-1BFCF55729AD}" srcOrd="0" destOrd="0" presId="urn:microsoft.com/office/officeart/2005/8/layout/hierarchy1"/>
    <dgm:cxn modelId="{BA1D681D-B4AC-48A1-8FB8-A17D1F53564A}" type="presParOf" srcId="{D7E5D942-492D-4DEF-8C11-1BFCF55729AD}" destId="{F4BE244D-92CA-4668-9794-2847B9DFA3A0}" srcOrd="0" destOrd="0" presId="urn:microsoft.com/office/officeart/2005/8/layout/hierarchy1"/>
    <dgm:cxn modelId="{84450AB1-76D2-44AD-9432-08733C35DAD2}" type="presParOf" srcId="{D7E5D942-492D-4DEF-8C11-1BFCF55729AD}" destId="{199BA4F7-8917-429E-BCAC-BDBAFE942B74}" srcOrd="1" destOrd="0" presId="urn:microsoft.com/office/officeart/2005/8/layout/hierarchy1"/>
    <dgm:cxn modelId="{34A5F714-9A66-4D22-9AAC-4DBBAFE51645}" type="presParOf" srcId="{697322F6-3A0B-4BC8-BEAC-F439BF8131B4}" destId="{A18B719E-972C-4A37-B849-AB14ED0B5455}" srcOrd="1" destOrd="0" presId="urn:microsoft.com/office/officeart/2005/8/layout/hierarchy1"/>
    <dgm:cxn modelId="{61AC1337-6F19-448D-B40B-A752ABD51B33}" type="presParOf" srcId="{3246F804-CD86-4A5A-A7F8-3714B89E7F7A}" destId="{186EBA93-843E-4752-8A6D-C63E359F4117}" srcOrd="8" destOrd="0" presId="urn:microsoft.com/office/officeart/2005/8/layout/hierarchy1"/>
    <dgm:cxn modelId="{782C50AB-B4F7-4EC2-8CB0-8F78B09B2357}" type="presParOf" srcId="{3246F804-CD86-4A5A-A7F8-3714B89E7F7A}" destId="{130BD9D8-A68A-47C5-8D49-C1DE444934C4}" srcOrd="9" destOrd="0" presId="urn:microsoft.com/office/officeart/2005/8/layout/hierarchy1"/>
    <dgm:cxn modelId="{D941DD34-C975-4804-BE35-52FA53704144}" type="presParOf" srcId="{130BD9D8-A68A-47C5-8D49-C1DE444934C4}" destId="{CA43BB9B-A146-44BE-8D8C-567AA7A07F72}" srcOrd="0" destOrd="0" presId="urn:microsoft.com/office/officeart/2005/8/layout/hierarchy1"/>
    <dgm:cxn modelId="{2D81F4B4-E5AC-431F-9C80-5EDB095319F2}" type="presParOf" srcId="{CA43BB9B-A146-44BE-8D8C-567AA7A07F72}" destId="{BD1B4B68-135E-4D70-AA6C-57FBC884B6BE}" srcOrd="0" destOrd="0" presId="urn:microsoft.com/office/officeart/2005/8/layout/hierarchy1"/>
    <dgm:cxn modelId="{F6278CBD-2F30-40B2-B511-179F8A76F380}" type="presParOf" srcId="{CA43BB9B-A146-44BE-8D8C-567AA7A07F72}" destId="{3B1090D0-B887-411D-A81F-DE11183A345D}" srcOrd="1" destOrd="0" presId="urn:microsoft.com/office/officeart/2005/8/layout/hierarchy1"/>
    <dgm:cxn modelId="{F80058C9-AA47-4E2D-A72E-C2B1A9A00DF4}" type="presParOf" srcId="{130BD9D8-A68A-47C5-8D49-C1DE444934C4}" destId="{B6F5D4C1-7FD9-4610-9496-CAF773824A08}" srcOrd="1" destOrd="0" presId="urn:microsoft.com/office/officeart/2005/8/layout/hierarchy1"/>
    <dgm:cxn modelId="{38079D52-5F50-4B66-A51F-4ED205E985AF}" type="presParOf" srcId="{8B9F21B0-26DA-4C45-8900-BCE9B0D65BFB}" destId="{2F8998EB-46A6-4B9B-B4B4-E6A8E464B9CE}" srcOrd="6" destOrd="0" presId="urn:microsoft.com/office/officeart/2005/8/layout/hierarchy1"/>
    <dgm:cxn modelId="{736B3543-1CE0-4FCE-9ECC-FE91531CBBB9}" type="presParOf" srcId="{8B9F21B0-26DA-4C45-8900-BCE9B0D65BFB}" destId="{201E6D8B-C65B-4F05-9862-BC6A63822AD1}" srcOrd="7" destOrd="0" presId="urn:microsoft.com/office/officeart/2005/8/layout/hierarchy1"/>
    <dgm:cxn modelId="{4CDEF089-EA7C-4CB6-93E2-D312071FACAB}" type="presParOf" srcId="{201E6D8B-C65B-4F05-9862-BC6A63822AD1}" destId="{5C199861-A73B-49D3-BE0C-39874A8F146D}" srcOrd="0" destOrd="0" presId="urn:microsoft.com/office/officeart/2005/8/layout/hierarchy1"/>
    <dgm:cxn modelId="{FA38E6D4-61F0-4BB5-9079-B9F090B34C9A}" type="presParOf" srcId="{5C199861-A73B-49D3-BE0C-39874A8F146D}" destId="{C480C3E2-4F68-48C5-B404-3B40738B1F01}" srcOrd="0" destOrd="0" presId="urn:microsoft.com/office/officeart/2005/8/layout/hierarchy1"/>
    <dgm:cxn modelId="{97488B04-714E-4FB3-8BEA-F2170183FB16}" type="presParOf" srcId="{5C199861-A73B-49D3-BE0C-39874A8F146D}" destId="{891383A9-C4C2-479D-BD83-18D1EF222536}" srcOrd="1" destOrd="0" presId="urn:microsoft.com/office/officeart/2005/8/layout/hierarchy1"/>
    <dgm:cxn modelId="{3B0E70CE-C17C-4E7F-818B-4945C37DF695}" type="presParOf" srcId="{201E6D8B-C65B-4F05-9862-BC6A63822AD1}" destId="{46BBC6F0-E534-4197-B968-3BD6C67C7443}" srcOrd="1" destOrd="0" presId="urn:microsoft.com/office/officeart/2005/8/layout/hierarchy1"/>
    <dgm:cxn modelId="{AF1FDA10-681D-4078-9A84-4C031F2B94F6}" type="presParOf" srcId="{8B9F21B0-26DA-4C45-8900-BCE9B0D65BFB}" destId="{E162FA2E-46FD-4B19-8A96-3B483CF6C4D7}" srcOrd="8" destOrd="0" presId="urn:microsoft.com/office/officeart/2005/8/layout/hierarchy1"/>
    <dgm:cxn modelId="{1851D2DF-3051-4F55-AC7E-97956875F42B}" type="presParOf" srcId="{8B9F21B0-26DA-4C45-8900-BCE9B0D65BFB}" destId="{6CD054B5-B2C5-4797-87E4-1323FF8738DE}" srcOrd="9" destOrd="0" presId="urn:microsoft.com/office/officeart/2005/8/layout/hierarchy1"/>
    <dgm:cxn modelId="{4A55372C-1663-4937-9B3D-45DF24B5FB49}" type="presParOf" srcId="{6CD054B5-B2C5-4797-87E4-1323FF8738DE}" destId="{AC7D6413-E9D5-43F6-8F69-E3CFCAF98469}" srcOrd="0" destOrd="0" presId="urn:microsoft.com/office/officeart/2005/8/layout/hierarchy1"/>
    <dgm:cxn modelId="{0F1C55A1-63D5-40FA-A013-05A3333EE3EA}" type="presParOf" srcId="{AC7D6413-E9D5-43F6-8F69-E3CFCAF98469}" destId="{A1D932D8-E886-4023-8C16-D76012D50E1E}" srcOrd="0" destOrd="0" presId="urn:microsoft.com/office/officeart/2005/8/layout/hierarchy1"/>
    <dgm:cxn modelId="{1328289B-0BF2-43F3-BCB8-F9DE3C2E7CB9}" type="presParOf" srcId="{AC7D6413-E9D5-43F6-8F69-E3CFCAF98469}" destId="{50A85D41-442E-4A19-B469-006307EA2BAC}" srcOrd="1" destOrd="0" presId="urn:microsoft.com/office/officeart/2005/8/layout/hierarchy1"/>
    <dgm:cxn modelId="{27349016-6A1E-420D-97D1-64D502C16535}" type="presParOf" srcId="{6CD054B5-B2C5-4797-87E4-1323FF8738DE}" destId="{A874B18B-0897-40E1-99D0-19240759A8D9}" srcOrd="1" destOrd="0" presId="urn:microsoft.com/office/officeart/2005/8/layout/hierarchy1"/>
    <dgm:cxn modelId="{3524381A-EE19-4BCE-AD9D-29693ED0FD69}" type="presParOf" srcId="{8B9F21B0-26DA-4C45-8900-BCE9B0D65BFB}" destId="{9137ADA6-A85C-474A-9990-7184327E7ABD}" srcOrd="10" destOrd="0" presId="urn:microsoft.com/office/officeart/2005/8/layout/hierarchy1"/>
    <dgm:cxn modelId="{DDD10198-1D20-48F8-879F-4A7E5735554D}" type="presParOf" srcId="{8B9F21B0-26DA-4C45-8900-BCE9B0D65BFB}" destId="{22E97979-B1BF-4B29-A151-AE8286EA0318}" srcOrd="11" destOrd="0" presId="urn:microsoft.com/office/officeart/2005/8/layout/hierarchy1"/>
    <dgm:cxn modelId="{BED51AD9-057E-47EE-9120-1D39069F5732}" type="presParOf" srcId="{22E97979-B1BF-4B29-A151-AE8286EA0318}" destId="{FB407457-D90B-433D-96D6-7B1C4197246D}" srcOrd="0" destOrd="0" presId="urn:microsoft.com/office/officeart/2005/8/layout/hierarchy1"/>
    <dgm:cxn modelId="{4D2409DF-5194-47AF-AB46-9AB047FC3ADD}" type="presParOf" srcId="{FB407457-D90B-433D-96D6-7B1C4197246D}" destId="{DC6D50FE-C380-4D7B-89CD-C21F3091ACCE}" srcOrd="0" destOrd="0" presId="urn:microsoft.com/office/officeart/2005/8/layout/hierarchy1"/>
    <dgm:cxn modelId="{D0B8009C-0416-4B33-99E0-89A864AE1D1C}" type="presParOf" srcId="{FB407457-D90B-433D-96D6-7B1C4197246D}" destId="{CFE3EACE-A437-4ECC-A5F6-8960300AEB52}" srcOrd="1" destOrd="0" presId="urn:microsoft.com/office/officeart/2005/8/layout/hierarchy1"/>
    <dgm:cxn modelId="{3F3464E0-2F4D-4275-A395-E02DBC590A2A}" type="presParOf" srcId="{22E97979-B1BF-4B29-A151-AE8286EA0318}" destId="{8F48FCA4-FBCB-4723-A4B1-CC3572CCD1B3}" srcOrd="1" destOrd="0" presId="urn:microsoft.com/office/officeart/2005/8/layout/hierarchy1"/>
    <dgm:cxn modelId="{42230CB3-942F-4736-B377-D31F0FCFC048}" type="presParOf" srcId="{8F48FCA4-FBCB-4723-A4B1-CC3572CCD1B3}" destId="{4E322F1E-2820-4EC1-8CAB-64EE437BDE3A}" srcOrd="0" destOrd="0" presId="urn:microsoft.com/office/officeart/2005/8/layout/hierarchy1"/>
    <dgm:cxn modelId="{1E8A3A0E-5E24-4E2F-907C-24F01D6A5529}" type="presParOf" srcId="{8F48FCA4-FBCB-4723-A4B1-CC3572CCD1B3}" destId="{05CDF253-4B3E-429C-8FCA-86D576A9BC63}" srcOrd="1" destOrd="0" presId="urn:microsoft.com/office/officeart/2005/8/layout/hierarchy1"/>
    <dgm:cxn modelId="{2903D315-10C3-4DA7-87A7-FD606614E7B8}" type="presParOf" srcId="{05CDF253-4B3E-429C-8FCA-86D576A9BC63}" destId="{0A3E2D9A-017D-488E-A7E2-01C3572D6560}" srcOrd="0" destOrd="0" presId="urn:microsoft.com/office/officeart/2005/8/layout/hierarchy1"/>
    <dgm:cxn modelId="{C26DF56E-1520-4C7C-83A3-6D352328E73F}" type="presParOf" srcId="{0A3E2D9A-017D-488E-A7E2-01C3572D6560}" destId="{608C5617-72F7-4E51-865F-AC08CD003B83}" srcOrd="0" destOrd="0" presId="urn:microsoft.com/office/officeart/2005/8/layout/hierarchy1"/>
    <dgm:cxn modelId="{AF86B5DE-1A13-41B8-B9C0-7BF98A7FFF1A}" type="presParOf" srcId="{0A3E2D9A-017D-488E-A7E2-01C3572D6560}" destId="{F841CDED-0673-4CBA-A03D-1B64D24BDA77}" srcOrd="1" destOrd="0" presId="urn:microsoft.com/office/officeart/2005/8/layout/hierarchy1"/>
    <dgm:cxn modelId="{D64E8784-7F1E-46CA-A67C-E6CCF3C56415}" type="presParOf" srcId="{05CDF253-4B3E-429C-8FCA-86D576A9BC63}" destId="{1AB603A5-E281-4365-BA6E-8A3B304FE334}" srcOrd="1" destOrd="0" presId="urn:microsoft.com/office/officeart/2005/8/layout/hierarchy1"/>
    <dgm:cxn modelId="{822F6BE8-9578-4CCB-B86E-8CB1912B620D}" type="presParOf" srcId="{1AB603A5-E281-4365-BA6E-8A3B304FE334}" destId="{F2266358-0009-4FC5-8E66-B929D9588C26}" srcOrd="0" destOrd="0" presId="urn:microsoft.com/office/officeart/2005/8/layout/hierarchy1"/>
    <dgm:cxn modelId="{4623643E-4646-482D-ABBB-29AA7D0E0CF7}" type="presParOf" srcId="{1AB603A5-E281-4365-BA6E-8A3B304FE334}" destId="{D31AB5DD-751F-437C-BE0A-42D2A545D91D}" srcOrd="1" destOrd="0" presId="urn:microsoft.com/office/officeart/2005/8/layout/hierarchy1"/>
    <dgm:cxn modelId="{4AB84500-4185-4ED5-A7CB-C5A0F7EF6DA9}" type="presParOf" srcId="{D31AB5DD-751F-437C-BE0A-42D2A545D91D}" destId="{DE7AA2AD-876F-487D-910A-183350B897BD}" srcOrd="0" destOrd="0" presId="urn:microsoft.com/office/officeart/2005/8/layout/hierarchy1"/>
    <dgm:cxn modelId="{DB38129F-85EB-494C-921B-4DBDE8E6E938}" type="presParOf" srcId="{DE7AA2AD-876F-487D-910A-183350B897BD}" destId="{655DA706-FA8B-458B-8E2F-B072C18AAA20}" srcOrd="0" destOrd="0" presId="urn:microsoft.com/office/officeart/2005/8/layout/hierarchy1"/>
    <dgm:cxn modelId="{E2182978-A36E-4B91-B16D-102482FFE012}" type="presParOf" srcId="{DE7AA2AD-876F-487D-910A-183350B897BD}" destId="{084B9192-D371-4854-AC5E-B7E6D486745B}" srcOrd="1" destOrd="0" presId="urn:microsoft.com/office/officeart/2005/8/layout/hierarchy1"/>
    <dgm:cxn modelId="{6F643E88-300E-40EB-970D-2F65A3146C2A}" type="presParOf" srcId="{D31AB5DD-751F-437C-BE0A-42D2A545D91D}" destId="{F6A7CC93-44AD-4FA0-8A8A-F72A9A17608F}" srcOrd="1" destOrd="0" presId="urn:microsoft.com/office/officeart/2005/8/layout/hierarchy1"/>
    <dgm:cxn modelId="{7D0236C8-17A9-445B-A3F3-78FBE0D100DB}" type="presParOf" srcId="{F6A7CC93-44AD-4FA0-8A8A-F72A9A17608F}" destId="{494AEC7D-65FD-495C-83BF-FAE7D5C7510F}" srcOrd="0" destOrd="0" presId="urn:microsoft.com/office/officeart/2005/8/layout/hierarchy1"/>
    <dgm:cxn modelId="{6B163774-F460-4CFD-A150-BC7E8C367B39}" type="presParOf" srcId="{F6A7CC93-44AD-4FA0-8A8A-F72A9A17608F}" destId="{8B8A05DF-CC3B-42D3-B357-3FCC2E266414}" srcOrd="1" destOrd="0" presId="urn:microsoft.com/office/officeart/2005/8/layout/hierarchy1"/>
    <dgm:cxn modelId="{94F962CA-E6AA-489F-BFDD-3185B4D37029}" type="presParOf" srcId="{8B8A05DF-CC3B-42D3-B357-3FCC2E266414}" destId="{881FA264-0267-40C2-8D52-D805C7EB7064}" srcOrd="0" destOrd="0" presId="urn:microsoft.com/office/officeart/2005/8/layout/hierarchy1"/>
    <dgm:cxn modelId="{3F8293EB-FAA7-41AE-B29A-96CC2D0A9EBD}" type="presParOf" srcId="{881FA264-0267-40C2-8D52-D805C7EB7064}" destId="{AFB0F9B8-C367-4979-8925-8EABF5D7EF9E}" srcOrd="0" destOrd="0" presId="urn:microsoft.com/office/officeart/2005/8/layout/hierarchy1"/>
    <dgm:cxn modelId="{B267A9EC-FE6D-434E-8BC1-885C2D2A585E}" type="presParOf" srcId="{881FA264-0267-40C2-8D52-D805C7EB7064}" destId="{427B09BD-7A2C-4EA6-9623-37BFA1479250}" srcOrd="1" destOrd="0" presId="urn:microsoft.com/office/officeart/2005/8/layout/hierarchy1"/>
    <dgm:cxn modelId="{A5B1D69B-48E4-483C-A931-484766900B70}" type="presParOf" srcId="{8B8A05DF-CC3B-42D3-B357-3FCC2E266414}" destId="{A74CD915-5F4D-4417-83C0-CDC8BBA857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39D72-A0B7-4C7F-B7F2-DD26B8292F5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D9613D-5723-4249-A719-5A809C1310DB}">
      <dgm:prSet phldrT="[Tekst]"/>
      <dgm:spPr/>
      <dgm:t>
        <a:bodyPr/>
        <a:lstStyle/>
        <a:p>
          <a:r>
            <a:rPr lang="hr-HR" dirty="0" smtClean="0"/>
            <a:t>Project team- ISTRIA FOR YOUNG PEOPLE</a:t>
          </a:r>
        </a:p>
        <a:p>
          <a:r>
            <a:rPr lang="hr-HR" dirty="0" smtClean="0"/>
            <a:t> (age 16-24)</a:t>
          </a:r>
          <a:endParaRPr lang="hr-HR" dirty="0"/>
        </a:p>
      </dgm:t>
    </dgm:pt>
    <dgm:pt modelId="{3AFCF607-E974-434F-B33F-BB404B81DB79}" type="parTrans" cxnId="{9104FE83-40A5-45CF-81EC-8BFCAADCEB3F}">
      <dgm:prSet/>
      <dgm:spPr/>
      <dgm:t>
        <a:bodyPr/>
        <a:lstStyle/>
        <a:p>
          <a:endParaRPr lang="hr-HR"/>
        </a:p>
      </dgm:t>
    </dgm:pt>
    <dgm:pt modelId="{398E68DB-E611-4D87-83B4-1E0C5E8CD0AE}" type="sibTrans" cxnId="{9104FE83-40A5-45CF-81EC-8BFCAADCEB3F}">
      <dgm:prSet/>
      <dgm:spPr/>
      <dgm:t>
        <a:bodyPr/>
        <a:lstStyle/>
        <a:p>
          <a:endParaRPr lang="hr-HR"/>
        </a:p>
      </dgm:t>
    </dgm:pt>
    <dgm:pt modelId="{62973E6E-7DAD-400E-B105-93550775CD7E}" type="asst">
      <dgm:prSet phldrT="[Tekst]"/>
      <dgm:spPr/>
      <dgm:t>
        <a:bodyPr/>
        <a:lstStyle/>
        <a:p>
          <a:r>
            <a:rPr lang="hr-HR" dirty="0" smtClean="0"/>
            <a:t>Promotion</a:t>
          </a:r>
          <a:endParaRPr lang="hr-HR" dirty="0"/>
        </a:p>
      </dgm:t>
    </dgm:pt>
    <dgm:pt modelId="{AC5507FE-AEE6-453C-8518-5B22F5E4F594}" type="parTrans" cxnId="{3CD410E8-2E9C-4E8C-85F2-0425DAD93D7A}">
      <dgm:prSet/>
      <dgm:spPr/>
      <dgm:t>
        <a:bodyPr/>
        <a:lstStyle/>
        <a:p>
          <a:endParaRPr lang="hr-HR"/>
        </a:p>
      </dgm:t>
    </dgm:pt>
    <dgm:pt modelId="{B1D7C1DB-7861-408D-85AD-DA820C9DEEBB}" type="sibTrans" cxnId="{3CD410E8-2E9C-4E8C-85F2-0425DAD93D7A}">
      <dgm:prSet/>
      <dgm:spPr/>
      <dgm:t>
        <a:bodyPr/>
        <a:lstStyle/>
        <a:p>
          <a:endParaRPr lang="hr-HR"/>
        </a:p>
      </dgm:t>
    </dgm:pt>
    <dgm:pt modelId="{E71B27E3-1B8E-41B9-B6D4-0E45F7389C82}">
      <dgm:prSet phldrT="[Tekst]"/>
      <dgm:spPr/>
      <dgm:t>
        <a:bodyPr/>
        <a:lstStyle/>
        <a:p>
          <a:r>
            <a:rPr lang="hr-HR" dirty="0" smtClean="0"/>
            <a:t>Young adventurers</a:t>
          </a:r>
          <a:endParaRPr lang="hr-HR" dirty="0"/>
        </a:p>
      </dgm:t>
    </dgm:pt>
    <dgm:pt modelId="{2800676B-2E39-4043-B613-E19EE01A2CE7}" type="parTrans" cxnId="{8A55CEC4-15EA-4723-8186-20A751E25A5F}">
      <dgm:prSet/>
      <dgm:spPr/>
      <dgm:t>
        <a:bodyPr/>
        <a:lstStyle/>
        <a:p>
          <a:endParaRPr lang="hr-HR"/>
        </a:p>
      </dgm:t>
    </dgm:pt>
    <dgm:pt modelId="{74C13B79-0623-4D7B-906A-5F0BC4B9B5EE}" type="sibTrans" cxnId="{8A55CEC4-15EA-4723-8186-20A751E25A5F}">
      <dgm:prSet/>
      <dgm:spPr/>
      <dgm:t>
        <a:bodyPr/>
        <a:lstStyle/>
        <a:p>
          <a:endParaRPr lang="hr-HR"/>
        </a:p>
      </dgm:t>
    </dgm:pt>
    <dgm:pt modelId="{1D3CC77D-56DC-491C-B64B-9CB9A2DF9DC1}">
      <dgm:prSet phldrT="[Tekst]"/>
      <dgm:spPr/>
      <dgm:t>
        <a:bodyPr/>
        <a:lstStyle/>
        <a:p>
          <a:r>
            <a:rPr lang="hr-HR" dirty="0" smtClean="0"/>
            <a:t>Secondary school-leaving students</a:t>
          </a:r>
          <a:endParaRPr lang="hr-HR" dirty="0"/>
        </a:p>
      </dgm:t>
    </dgm:pt>
    <dgm:pt modelId="{2B2A6C9A-151E-4308-B5A4-576BEFF9FE76}" type="parTrans" cxnId="{243811C2-8C89-4E59-B91E-5DFC7B86385F}">
      <dgm:prSet/>
      <dgm:spPr/>
      <dgm:t>
        <a:bodyPr/>
        <a:lstStyle/>
        <a:p>
          <a:endParaRPr lang="hr-HR"/>
        </a:p>
      </dgm:t>
    </dgm:pt>
    <dgm:pt modelId="{4D5AA81D-FCCA-4146-B987-EF1E0687E5A0}" type="sibTrans" cxnId="{243811C2-8C89-4E59-B91E-5DFC7B86385F}">
      <dgm:prSet/>
      <dgm:spPr/>
      <dgm:t>
        <a:bodyPr/>
        <a:lstStyle/>
        <a:p>
          <a:endParaRPr lang="hr-HR"/>
        </a:p>
      </dgm:t>
    </dgm:pt>
    <dgm:pt modelId="{5A52ECF8-1717-458C-9DDD-EBAA2AE1145E}">
      <dgm:prSet phldrT="[Tekst]"/>
      <dgm:spPr/>
      <dgm:t>
        <a:bodyPr/>
        <a:lstStyle/>
        <a:p>
          <a:r>
            <a:rPr lang="hr-HR" dirty="0" smtClean="0"/>
            <a:t>Special projects for young people</a:t>
          </a:r>
          <a:endParaRPr lang="hr-HR" dirty="0"/>
        </a:p>
      </dgm:t>
    </dgm:pt>
    <dgm:pt modelId="{8977FE7D-81B5-4FEF-A16F-5A25029FB2E4}" type="parTrans" cxnId="{2BBC9224-F511-41EA-8842-A8DD97C211B9}">
      <dgm:prSet/>
      <dgm:spPr/>
      <dgm:t>
        <a:bodyPr/>
        <a:lstStyle/>
        <a:p>
          <a:endParaRPr lang="hr-HR"/>
        </a:p>
      </dgm:t>
    </dgm:pt>
    <dgm:pt modelId="{662AAF16-7FAD-40D3-AB77-3869663406CF}" type="sibTrans" cxnId="{2BBC9224-F511-41EA-8842-A8DD97C211B9}">
      <dgm:prSet/>
      <dgm:spPr/>
      <dgm:t>
        <a:bodyPr/>
        <a:lstStyle/>
        <a:p>
          <a:endParaRPr lang="hr-HR"/>
        </a:p>
      </dgm:t>
    </dgm:pt>
    <dgm:pt modelId="{AEF71E9E-66B3-4745-94FC-F6AB3023431E}">
      <dgm:prSet/>
      <dgm:spPr/>
      <dgm:t>
        <a:bodyPr/>
        <a:lstStyle/>
        <a:p>
          <a:r>
            <a:rPr lang="hr-HR" dirty="0" smtClean="0"/>
            <a:t>Tailor made wish product</a:t>
          </a:r>
          <a:endParaRPr lang="hr-HR" dirty="0"/>
        </a:p>
      </dgm:t>
    </dgm:pt>
    <dgm:pt modelId="{2972131E-457C-47EB-A2C1-3F082948307D}" type="parTrans" cxnId="{E21C9EB9-609F-4C32-AF4C-75E4ED8C4928}">
      <dgm:prSet/>
      <dgm:spPr/>
      <dgm:t>
        <a:bodyPr/>
        <a:lstStyle/>
        <a:p>
          <a:endParaRPr lang="hr-HR"/>
        </a:p>
      </dgm:t>
    </dgm:pt>
    <dgm:pt modelId="{9C8E24B1-251C-4AF0-A065-5ABC55A3D28B}" type="sibTrans" cxnId="{E21C9EB9-609F-4C32-AF4C-75E4ED8C4928}">
      <dgm:prSet/>
      <dgm:spPr/>
      <dgm:t>
        <a:bodyPr/>
        <a:lstStyle/>
        <a:p>
          <a:endParaRPr lang="hr-HR"/>
        </a:p>
      </dgm:t>
    </dgm:pt>
    <dgm:pt modelId="{B50F045F-FF4B-46B1-A93E-0FCD90FC0890}">
      <dgm:prSet/>
      <dgm:spPr/>
      <dgm:t>
        <a:bodyPr/>
        <a:lstStyle/>
        <a:p>
          <a:r>
            <a:rPr lang="hr-HR" dirty="0" smtClean="0"/>
            <a:t>Students</a:t>
          </a:r>
          <a:endParaRPr lang="hr-HR" dirty="0"/>
        </a:p>
      </dgm:t>
    </dgm:pt>
    <dgm:pt modelId="{4F15CA67-7EDB-4AEE-A847-076BD3504AA4}" type="parTrans" cxnId="{3BB72F49-AB31-470A-8A1C-F3652EAABA28}">
      <dgm:prSet/>
      <dgm:spPr/>
      <dgm:t>
        <a:bodyPr/>
        <a:lstStyle/>
        <a:p>
          <a:endParaRPr lang="hr-HR"/>
        </a:p>
      </dgm:t>
    </dgm:pt>
    <dgm:pt modelId="{D67C3D64-38E2-403D-9C2B-B0C0BD58A3CF}" type="sibTrans" cxnId="{3BB72F49-AB31-470A-8A1C-F3652EAABA28}">
      <dgm:prSet/>
      <dgm:spPr/>
      <dgm:t>
        <a:bodyPr/>
        <a:lstStyle/>
        <a:p>
          <a:endParaRPr lang="hr-HR"/>
        </a:p>
      </dgm:t>
    </dgm:pt>
    <dgm:pt modelId="{C6278ED9-B361-499C-B47A-F1037EB4B30E}" type="asst">
      <dgm:prSet/>
      <dgm:spPr/>
      <dgm:t>
        <a:bodyPr/>
        <a:lstStyle/>
        <a:p>
          <a:r>
            <a:rPr lang="hr-HR" dirty="0" smtClean="0"/>
            <a:t>Products</a:t>
          </a:r>
          <a:endParaRPr lang="hr-HR" dirty="0"/>
        </a:p>
      </dgm:t>
    </dgm:pt>
    <dgm:pt modelId="{645CC7B2-7051-4611-82EF-FB189718BC06}" type="parTrans" cxnId="{6B82D6CB-D8C6-4610-8D8B-66C44237C433}">
      <dgm:prSet/>
      <dgm:spPr/>
      <dgm:t>
        <a:bodyPr/>
        <a:lstStyle/>
        <a:p>
          <a:endParaRPr lang="hr-HR"/>
        </a:p>
      </dgm:t>
    </dgm:pt>
    <dgm:pt modelId="{F72C2786-9670-4DC2-9CF7-C38035044183}" type="sibTrans" cxnId="{6B82D6CB-D8C6-4610-8D8B-66C44237C433}">
      <dgm:prSet/>
      <dgm:spPr/>
      <dgm:t>
        <a:bodyPr/>
        <a:lstStyle/>
        <a:p>
          <a:endParaRPr lang="hr-HR"/>
        </a:p>
      </dgm:t>
    </dgm:pt>
    <dgm:pt modelId="{13B6B2BD-CD0B-406B-894C-82EEAC8D8887}" type="asst">
      <dgm:prSet/>
      <dgm:spPr/>
      <dgm:t>
        <a:bodyPr/>
        <a:lstStyle/>
        <a:p>
          <a:r>
            <a:rPr lang="hr-HR" dirty="0" smtClean="0"/>
            <a:t>Communication-booking</a:t>
          </a:r>
          <a:endParaRPr lang="hr-HR" dirty="0"/>
        </a:p>
      </dgm:t>
    </dgm:pt>
    <dgm:pt modelId="{46E3407B-3B52-4520-BE82-4921C5656148}" type="parTrans" cxnId="{DC8E4500-544C-41DB-8487-B339B9BB2E09}">
      <dgm:prSet/>
      <dgm:spPr/>
      <dgm:t>
        <a:bodyPr/>
        <a:lstStyle/>
        <a:p>
          <a:endParaRPr lang="hr-HR"/>
        </a:p>
      </dgm:t>
    </dgm:pt>
    <dgm:pt modelId="{A9C1843C-BE31-4F30-A3D1-DFA9C8B358AF}" type="sibTrans" cxnId="{DC8E4500-544C-41DB-8487-B339B9BB2E09}">
      <dgm:prSet/>
      <dgm:spPr/>
      <dgm:t>
        <a:bodyPr/>
        <a:lstStyle/>
        <a:p>
          <a:endParaRPr lang="hr-HR"/>
        </a:p>
      </dgm:t>
    </dgm:pt>
    <dgm:pt modelId="{428942BC-4BFB-4052-BB37-565A7A37A79C}" type="asst">
      <dgm:prSet/>
      <dgm:spPr/>
      <dgm:t>
        <a:bodyPr/>
        <a:lstStyle/>
        <a:p>
          <a:r>
            <a:rPr lang="hr-HR" dirty="0" smtClean="0"/>
            <a:t>Controlling</a:t>
          </a:r>
          <a:endParaRPr lang="hr-HR" dirty="0"/>
        </a:p>
      </dgm:t>
    </dgm:pt>
    <dgm:pt modelId="{CEE660FA-917B-4864-8B96-08B405DEF9B7}" type="parTrans" cxnId="{7F7DD1D0-E779-40B9-AC7D-1C872195D54E}">
      <dgm:prSet/>
      <dgm:spPr/>
      <dgm:t>
        <a:bodyPr/>
        <a:lstStyle/>
        <a:p>
          <a:endParaRPr lang="hr-HR"/>
        </a:p>
      </dgm:t>
    </dgm:pt>
    <dgm:pt modelId="{5E2CE114-27B2-4C6F-95BA-0A05EE3BF65B}" type="sibTrans" cxnId="{7F7DD1D0-E779-40B9-AC7D-1C872195D54E}">
      <dgm:prSet/>
      <dgm:spPr/>
      <dgm:t>
        <a:bodyPr/>
        <a:lstStyle/>
        <a:p>
          <a:endParaRPr lang="hr-HR"/>
        </a:p>
      </dgm:t>
    </dgm:pt>
    <dgm:pt modelId="{D896977F-43AF-42CA-B296-71F3E524F01F}" type="pres">
      <dgm:prSet presAssocID="{BBD39D72-A0B7-4C7F-B7F2-DD26B8292F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5F1F2C-E222-4692-98AE-72F23CE493D2}" type="pres">
      <dgm:prSet presAssocID="{E6D9613D-5723-4249-A719-5A809C1310DB}" presName="hierRoot1" presStyleCnt="0">
        <dgm:presLayoutVars>
          <dgm:hierBranch val="init"/>
        </dgm:presLayoutVars>
      </dgm:prSet>
      <dgm:spPr/>
    </dgm:pt>
    <dgm:pt modelId="{8DE675D1-8D74-4E41-88FB-827285AA6054}" type="pres">
      <dgm:prSet presAssocID="{E6D9613D-5723-4249-A719-5A809C1310DB}" presName="rootComposite1" presStyleCnt="0"/>
      <dgm:spPr/>
    </dgm:pt>
    <dgm:pt modelId="{7D0D9484-D210-4B7B-9D2E-C7D1AD06B342}" type="pres">
      <dgm:prSet presAssocID="{E6D9613D-5723-4249-A719-5A809C1310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D6BD3-35BD-4860-B3E6-98511D6BBAD6}" type="pres">
      <dgm:prSet presAssocID="{E6D9613D-5723-4249-A719-5A809C1310D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7F4DABE-8770-43A4-802D-8847AE7C7CFA}" type="pres">
      <dgm:prSet presAssocID="{E6D9613D-5723-4249-A719-5A809C1310DB}" presName="hierChild2" presStyleCnt="0"/>
      <dgm:spPr/>
    </dgm:pt>
    <dgm:pt modelId="{F9E028C5-50FD-4326-92E1-1EE05C502162}" type="pres">
      <dgm:prSet presAssocID="{2800676B-2E39-4043-B613-E19EE01A2CE7}" presName="Name64" presStyleLbl="parChTrans1D2" presStyleIdx="0" presStyleCnt="9"/>
      <dgm:spPr/>
      <dgm:t>
        <a:bodyPr/>
        <a:lstStyle/>
        <a:p>
          <a:endParaRPr lang="en-US"/>
        </a:p>
      </dgm:t>
    </dgm:pt>
    <dgm:pt modelId="{29F3B1BC-991B-4F1D-9678-2921EB49909E}" type="pres">
      <dgm:prSet presAssocID="{E71B27E3-1B8E-41B9-B6D4-0E45F7389C82}" presName="hierRoot2" presStyleCnt="0">
        <dgm:presLayoutVars>
          <dgm:hierBranch val="init"/>
        </dgm:presLayoutVars>
      </dgm:prSet>
      <dgm:spPr/>
    </dgm:pt>
    <dgm:pt modelId="{7B11D354-DDFA-4106-A656-A68D1D24AD97}" type="pres">
      <dgm:prSet presAssocID="{E71B27E3-1B8E-41B9-B6D4-0E45F7389C82}" presName="rootComposite" presStyleCnt="0"/>
      <dgm:spPr/>
    </dgm:pt>
    <dgm:pt modelId="{3A137A1E-74BE-4D0D-8620-5F9D91EFBE9F}" type="pres">
      <dgm:prSet presAssocID="{E71B27E3-1B8E-41B9-B6D4-0E45F7389C8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C2FFF1-0DC0-4962-919E-9CFC1E362CCC}" type="pres">
      <dgm:prSet presAssocID="{E71B27E3-1B8E-41B9-B6D4-0E45F7389C82}" presName="rootConnector" presStyleLbl="node2" presStyleIdx="0" presStyleCnt="5"/>
      <dgm:spPr/>
      <dgm:t>
        <a:bodyPr/>
        <a:lstStyle/>
        <a:p>
          <a:endParaRPr lang="en-US"/>
        </a:p>
      </dgm:t>
    </dgm:pt>
    <dgm:pt modelId="{31363862-45C0-4D8E-90AB-142CA2AFEF50}" type="pres">
      <dgm:prSet presAssocID="{E71B27E3-1B8E-41B9-B6D4-0E45F7389C82}" presName="hierChild4" presStyleCnt="0"/>
      <dgm:spPr/>
    </dgm:pt>
    <dgm:pt modelId="{4F8AAB59-3F59-4A1B-9B65-2517658E4E88}" type="pres">
      <dgm:prSet presAssocID="{E71B27E3-1B8E-41B9-B6D4-0E45F7389C82}" presName="hierChild5" presStyleCnt="0"/>
      <dgm:spPr/>
    </dgm:pt>
    <dgm:pt modelId="{12AED588-BE88-4BFF-9E87-7DEB49B121EB}" type="pres">
      <dgm:prSet presAssocID="{2B2A6C9A-151E-4308-B5A4-576BEFF9FE76}" presName="Name64" presStyleLbl="parChTrans1D2" presStyleIdx="1" presStyleCnt="9"/>
      <dgm:spPr/>
      <dgm:t>
        <a:bodyPr/>
        <a:lstStyle/>
        <a:p>
          <a:endParaRPr lang="en-US"/>
        </a:p>
      </dgm:t>
    </dgm:pt>
    <dgm:pt modelId="{749866E8-09D0-40F4-8F6C-DAEB1EEB6299}" type="pres">
      <dgm:prSet presAssocID="{1D3CC77D-56DC-491C-B64B-9CB9A2DF9DC1}" presName="hierRoot2" presStyleCnt="0">
        <dgm:presLayoutVars>
          <dgm:hierBranch val="init"/>
        </dgm:presLayoutVars>
      </dgm:prSet>
      <dgm:spPr/>
    </dgm:pt>
    <dgm:pt modelId="{F6DFBAF3-89D8-4002-819B-23FED549D262}" type="pres">
      <dgm:prSet presAssocID="{1D3CC77D-56DC-491C-B64B-9CB9A2DF9DC1}" presName="rootComposite" presStyleCnt="0"/>
      <dgm:spPr/>
    </dgm:pt>
    <dgm:pt modelId="{459BBD12-D13E-4714-8BA5-649A76329A59}" type="pres">
      <dgm:prSet presAssocID="{1D3CC77D-56DC-491C-B64B-9CB9A2DF9DC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CC27C1-5FA7-4559-A758-E9693B6C9813}" type="pres">
      <dgm:prSet presAssocID="{1D3CC77D-56DC-491C-B64B-9CB9A2DF9DC1}" presName="rootConnector" presStyleLbl="node2" presStyleIdx="1" presStyleCnt="5"/>
      <dgm:spPr/>
      <dgm:t>
        <a:bodyPr/>
        <a:lstStyle/>
        <a:p>
          <a:endParaRPr lang="en-US"/>
        </a:p>
      </dgm:t>
    </dgm:pt>
    <dgm:pt modelId="{F6D43328-B48D-40BF-AB5B-33F8D488B215}" type="pres">
      <dgm:prSet presAssocID="{1D3CC77D-56DC-491C-B64B-9CB9A2DF9DC1}" presName="hierChild4" presStyleCnt="0"/>
      <dgm:spPr/>
    </dgm:pt>
    <dgm:pt modelId="{C667535E-47BB-40A1-B087-413FDDCCE314}" type="pres">
      <dgm:prSet presAssocID="{1D3CC77D-56DC-491C-B64B-9CB9A2DF9DC1}" presName="hierChild5" presStyleCnt="0"/>
      <dgm:spPr/>
    </dgm:pt>
    <dgm:pt modelId="{A40B6B18-2001-41B3-ACC5-AA894C648A9F}" type="pres">
      <dgm:prSet presAssocID="{4F15CA67-7EDB-4AEE-A847-076BD3504AA4}" presName="Name64" presStyleLbl="parChTrans1D2" presStyleIdx="2" presStyleCnt="9"/>
      <dgm:spPr/>
      <dgm:t>
        <a:bodyPr/>
        <a:lstStyle/>
        <a:p>
          <a:endParaRPr lang="en-US"/>
        </a:p>
      </dgm:t>
    </dgm:pt>
    <dgm:pt modelId="{5265CABD-6CFE-4AF0-96D6-32BA8A73957C}" type="pres">
      <dgm:prSet presAssocID="{B50F045F-FF4B-46B1-A93E-0FCD90FC0890}" presName="hierRoot2" presStyleCnt="0">
        <dgm:presLayoutVars>
          <dgm:hierBranch val="init"/>
        </dgm:presLayoutVars>
      </dgm:prSet>
      <dgm:spPr/>
    </dgm:pt>
    <dgm:pt modelId="{9554A08B-A1A5-4CBE-B380-91DB3720777F}" type="pres">
      <dgm:prSet presAssocID="{B50F045F-FF4B-46B1-A93E-0FCD90FC0890}" presName="rootComposite" presStyleCnt="0"/>
      <dgm:spPr/>
    </dgm:pt>
    <dgm:pt modelId="{F53384A7-24C8-4254-90FF-84870777E9B0}" type="pres">
      <dgm:prSet presAssocID="{B50F045F-FF4B-46B1-A93E-0FCD90FC089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1EB032-0649-4257-AA76-EFC2E35151AF}" type="pres">
      <dgm:prSet presAssocID="{B50F045F-FF4B-46B1-A93E-0FCD90FC0890}" presName="rootConnector" presStyleLbl="node2" presStyleIdx="2" presStyleCnt="5"/>
      <dgm:spPr/>
      <dgm:t>
        <a:bodyPr/>
        <a:lstStyle/>
        <a:p>
          <a:endParaRPr lang="en-US"/>
        </a:p>
      </dgm:t>
    </dgm:pt>
    <dgm:pt modelId="{21AAD893-27D1-472A-8376-9EC199B27174}" type="pres">
      <dgm:prSet presAssocID="{B50F045F-FF4B-46B1-A93E-0FCD90FC0890}" presName="hierChild4" presStyleCnt="0"/>
      <dgm:spPr/>
    </dgm:pt>
    <dgm:pt modelId="{3EF6DAFB-7C0C-467D-BA60-C939CF25D6C3}" type="pres">
      <dgm:prSet presAssocID="{B50F045F-FF4B-46B1-A93E-0FCD90FC0890}" presName="hierChild5" presStyleCnt="0"/>
      <dgm:spPr/>
    </dgm:pt>
    <dgm:pt modelId="{2F9C2F0F-B7CC-472D-9C82-4BE3643AFC2D}" type="pres">
      <dgm:prSet presAssocID="{2972131E-457C-47EB-A2C1-3F082948307D}" presName="Name64" presStyleLbl="parChTrans1D2" presStyleIdx="3" presStyleCnt="9"/>
      <dgm:spPr/>
      <dgm:t>
        <a:bodyPr/>
        <a:lstStyle/>
        <a:p>
          <a:endParaRPr lang="en-US"/>
        </a:p>
      </dgm:t>
    </dgm:pt>
    <dgm:pt modelId="{BAF0A5E2-E92B-4D1A-AD93-B61854EC3568}" type="pres">
      <dgm:prSet presAssocID="{AEF71E9E-66B3-4745-94FC-F6AB3023431E}" presName="hierRoot2" presStyleCnt="0">
        <dgm:presLayoutVars>
          <dgm:hierBranch val="init"/>
        </dgm:presLayoutVars>
      </dgm:prSet>
      <dgm:spPr/>
    </dgm:pt>
    <dgm:pt modelId="{2DC89F75-E12B-4323-9CC9-E9BDB24CD3D1}" type="pres">
      <dgm:prSet presAssocID="{AEF71E9E-66B3-4745-94FC-F6AB3023431E}" presName="rootComposite" presStyleCnt="0"/>
      <dgm:spPr/>
    </dgm:pt>
    <dgm:pt modelId="{B1B09EA1-3E08-4DA1-93CF-6F41AD0FEB1B}" type="pres">
      <dgm:prSet presAssocID="{AEF71E9E-66B3-4745-94FC-F6AB3023431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A4557-A4CA-4B68-8039-B67385DB29B8}" type="pres">
      <dgm:prSet presAssocID="{AEF71E9E-66B3-4745-94FC-F6AB3023431E}" presName="rootConnector" presStyleLbl="node2" presStyleIdx="3" presStyleCnt="5"/>
      <dgm:spPr/>
      <dgm:t>
        <a:bodyPr/>
        <a:lstStyle/>
        <a:p>
          <a:endParaRPr lang="en-US"/>
        </a:p>
      </dgm:t>
    </dgm:pt>
    <dgm:pt modelId="{F68C734C-3804-4907-8D4D-E6E8E484F277}" type="pres">
      <dgm:prSet presAssocID="{AEF71E9E-66B3-4745-94FC-F6AB3023431E}" presName="hierChild4" presStyleCnt="0"/>
      <dgm:spPr/>
    </dgm:pt>
    <dgm:pt modelId="{3E49144A-4455-4D36-A6DA-2F8CA90F0822}" type="pres">
      <dgm:prSet presAssocID="{AEF71E9E-66B3-4745-94FC-F6AB3023431E}" presName="hierChild5" presStyleCnt="0"/>
      <dgm:spPr/>
    </dgm:pt>
    <dgm:pt modelId="{D4348872-49B6-46CF-8F63-1803A8036018}" type="pres">
      <dgm:prSet presAssocID="{8977FE7D-81B5-4FEF-A16F-5A25029FB2E4}" presName="Name64" presStyleLbl="parChTrans1D2" presStyleIdx="4" presStyleCnt="9"/>
      <dgm:spPr/>
      <dgm:t>
        <a:bodyPr/>
        <a:lstStyle/>
        <a:p>
          <a:endParaRPr lang="en-US"/>
        </a:p>
      </dgm:t>
    </dgm:pt>
    <dgm:pt modelId="{4A8C8B63-857F-4E9B-8794-6AB66FBBE347}" type="pres">
      <dgm:prSet presAssocID="{5A52ECF8-1717-458C-9DDD-EBAA2AE1145E}" presName="hierRoot2" presStyleCnt="0">
        <dgm:presLayoutVars>
          <dgm:hierBranch val="init"/>
        </dgm:presLayoutVars>
      </dgm:prSet>
      <dgm:spPr/>
    </dgm:pt>
    <dgm:pt modelId="{FC21CC5C-7F23-479C-A003-66ACA7435776}" type="pres">
      <dgm:prSet presAssocID="{5A52ECF8-1717-458C-9DDD-EBAA2AE1145E}" presName="rootComposite" presStyleCnt="0"/>
      <dgm:spPr/>
    </dgm:pt>
    <dgm:pt modelId="{F82C3EEC-745C-46F7-9F4D-59BD3ABFC87C}" type="pres">
      <dgm:prSet presAssocID="{5A52ECF8-1717-458C-9DDD-EBAA2AE1145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D27362A-9EA8-4F76-B439-542201E83B8F}" type="pres">
      <dgm:prSet presAssocID="{5A52ECF8-1717-458C-9DDD-EBAA2AE1145E}" presName="rootConnector" presStyleLbl="node2" presStyleIdx="4" presStyleCnt="5"/>
      <dgm:spPr/>
      <dgm:t>
        <a:bodyPr/>
        <a:lstStyle/>
        <a:p>
          <a:endParaRPr lang="en-US"/>
        </a:p>
      </dgm:t>
    </dgm:pt>
    <dgm:pt modelId="{48BF4E82-15C6-43C0-BED2-CD48975E3079}" type="pres">
      <dgm:prSet presAssocID="{5A52ECF8-1717-458C-9DDD-EBAA2AE1145E}" presName="hierChild4" presStyleCnt="0"/>
      <dgm:spPr/>
    </dgm:pt>
    <dgm:pt modelId="{6D4F6B93-6D30-4775-AB01-07DA6674EB77}" type="pres">
      <dgm:prSet presAssocID="{5A52ECF8-1717-458C-9DDD-EBAA2AE1145E}" presName="hierChild5" presStyleCnt="0"/>
      <dgm:spPr/>
    </dgm:pt>
    <dgm:pt modelId="{CBFE17AB-9604-493D-A611-9887F52E754E}" type="pres">
      <dgm:prSet presAssocID="{E6D9613D-5723-4249-A719-5A809C1310DB}" presName="hierChild3" presStyleCnt="0"/>
      <dgm:spPr/>
    </dgm:pt>
    <dgm:pt modelId="{2E1F0ECD-51C5-4D34-86BB-184D322F1E47}" type="pres">
      <dgm:prSet presAssocID="{645CC7B2-7051-4611-82EF-FB189718BC06}" presName="Name115" presStyleLbl="parChTrans1D2" presStyleIdx="5" presStyleCnt="9"/>
      <dgm:spPr/>
      <dgm:t>
        <a:bodyPr/>
        <a:lstStyle/>
        <a:p>
          <a:endParaRPr lang="en-US"/>
        </a:p>
      </dgm:t>
    </dgm:pt>
    <dgm:pt modelId="{270C2EA3-A2E2-4FE4-A565-F93CEFEA221A}" type="pres">
      <dgm:prSet presAssocID="{C6278ED9-B361-499C-B47A-F1037EB4B30E}" presName="hierRoot3" presStyleCnt="0">
        <dgm:presLayoutVars>
          <dgm:hierBranch val="init"/>
        </dgm:presLayoutVars>
      </dgm:prSet>
      <dgm:spPr/>
    </dgm:pt>
    <dgm:pt modelId="{8EDBAB98-26DE-4C78-A263-049CA316E406}" type="pres">
      <dgm:prSet presAssocID="{C6278ED9-B361-499C-B47A-F1037EB4B30E}" presName="rootComposite3" presStyleCnt="0"/>
      <dgm:spPr/>
    </dgm:pt>
    <dgm:pt modelId="{1D182B86-11D8-40F3-BF77-22F4B1D73D71}" type="pres">
      <dgm:prSet presAssocID="{C6278ED9-B361-499C-B47A-F1037EB4B30E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EC5DE8-F7C5-411B-B344-5CF8D8DBA8D9}" type="pres">
      <dgm:prSet presAssocID="{C6278ED9-B361-499C-B47A-F1037EB4B30E}" presName="rootConnector3" presStyleLbl="asst1" presStyleIdx="0" presStyleCnt="4"/>
      <dgm:spPr/>
      <dgm:t>
        <a:bodyPr/>
        <a:lstStyle/>
        <a:p>
          <a:endParaRPr lang="en-US"/>
        </a:p>
      </dgm:t>
    </dgm:pt>
    <dgm:pt modelId="{B833E1FF-CCA7-42B7-AB52-9FE50B0C3FDE}" type="pres">
      <dgm:prSet presAssocID="{C6278ED9-B361-499C-B47A-F1037EB4B30E}" presName="hierChild6" presStyleCnt="0"/>
      <dgm:spPr/>
    </dgm:pt>
    <dgm:pt modelId="{3384B822-DCBB-465C-9CF5-3BD23E9D2EB1}" type="pres">
      <dgm:prSet presAssocID="{C6278ED9-B361-499C-B47A-F1037EB4B30E}" presName="hierChild7" presStyleCnt="0"/>
      <dgm:spPr/>
    </dgm:pt>
    <dgm:pt modelId="{5D7282B1-A51B-452F-9575-2DB721AB71AC}" type="pres">
      <dgm:prSet presAssocID="{46E3407B-3B52-4520-BE82-4921C5656148}" presName="Name115" presStyleLbl="parChTrans1D2" presStyleIdx="6" presStyleCnt="9"/>
      <dgm:spPr/>
      <dgm:t>
        <a:bodyPr/>
        <a:lstStyle/>
        <a:p>
          <a:endParaRPr lang="en-US"/>
        </a:p>
      </dgm:t>
    </dgm:pt>
    <dgm:pt modelId="{B0D59DC3-20D4-4DF5-8A47-62BE79BDD83C}" type="pres">
      <dgm:prSet presAssocID="{13B6B2BD-CD0B-406B-894C-82EEAC8D8887}" presName="hierRoot3" presStyleCnt="0">
        <dgm:presLayoutVars>
          <dgm:hierBranch val="init"/>
        </dgm:presLayoutVars>
      </dgm:prSet>
      <dgm:spPr/>
    </dgm:pt>
    <dgm:pt modelId="{66D1FFD4-7A2C-4500-B2B1-55566D14169E}" type="pres">
      <dgm:prSet presAssocID="{13B6B2BD-CD0B-406B-894C-82EEAC8D8887}" presName="rootComposite3" presStyleCnt="0"/>
      <dgm:spPr/>
    </dgm:pt>
    <dgm:pt modelId="{DFE24167-F526-4F38-8A70-075045E34248}" type="pres">
      <dgm:prSet presAssocID="{13B6B2BD-CD0B-406B-894C-82EEAC8D8887}" presName="rootText3" presStyleLbl="asst1" presStyleIdx="1" presStyleCnt="4" custLinFactNeighborX="2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6B7F40-7308-4E9A-8927-022D62A774E9}" type="pres">
      <dgm:prSet presAssocID="{13B6B2BD-CD0B-406B-894C-82EEAC8D8887}" presName="rootConnector3" presStyleLbl="asst1" presStyleIdx="1" presStyleCnt="4"/>
      <dgm:spPr/>
      <dgm:t>
        <a:bodyPr/>
        <a:lstStyle/>
        <a:p>
          <a:endParaRPr lang="en-US"/>
        </a:p>
      </dgm:t>
    </dgm:pt>
    <dgm:pt modelId="{553B9AB7-0630-4AEE-B05D-21A611C06088}" type="pres">
      <dgm:prSet presAssocID="{13B6B2BD-CD0B-406B-894C-82EEAC8D8887}" presName="hierChild6" presStyleCnt="0"/>
      <dgm:spPr/>
    </dgm:pt>
    <dgm:pt modelId="{430B9B5A-8D90-48BF-AF78-B916431E058C}" type="pres">
      <dgm:prSet presAssocID="{13B6B2BD-CD0B-406B-894C-82EEAC8D8887}" presName="hierChild7" presStyleCnt="0"/>
      <dgm:spPr/>
    </dgm:pt>
    <dgm:pt modelId="{8B0B466A-B450-48D4-AE64-7F2A002B6D4E}" type="pres">
      <dgm:prSet presAssocID="{AC5507FE-AEE6-453C-8518-5B22F5E4F594}" presName="Name115" presStyleLbl="parChTrans1D2" presStyleIdx="7" presStyleCnt="9"/>
      <dgm:spPr/>
      <dgm:t>
        <a:bodyPr/>
        <a:lstStyle/>
        <a:p>
          <a:endParaRPr lang="en-US"/>
        </a:p>
      </dgm:t>
    </dgm:pt>
    <dgm:pt modelId="{41C499FC-6710-4048-8D76-8CAFF5770B6F}" type="pres">
      <dgm:prSet presAssocID="{62973E6E-7DAD-400E-B105-93550775CD7E}" presName="hierRoot3" presStyleCnt="0">
        <dgm:presLayoutVars>
          <dgm:hierBranch val="init"/>
        </dgm:presLayoutVars>
      </dgm:prSet>
      <dgm:spPr/>
    </dgm:pt>
    <dgm:pt modelId="{693C569C-B67B-4BD3-9290-16405494B136}" type="pres">
      <dgm:prSet presAssocID="{62973E6E-7DAD-400E-B105-93550775CD7E}" presName="rootComposite3" presStyleCnt="0"/>
      <dgm:spPr/>
    </dgm:pt>
    <dgm:pt modelId="{14C5EDB1-AB13-4625-90DE-9385E9294E9E}" type="pres">
      <dgm:prSet presAssocID="{62973E6E-7DAD-400E-B105-93550775CD7E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EF881-9D2D-43D2-8B88-A7C6F7BF47D7}" type="pres">
      <dgm:prSet presAssocID="{62973E6E-7DAD-400E-B105-93550775CD7E}" presName="rootConnector3" presStyleLbl="asst1" presStyleIdx="2" presStyleCnt="4"/>
      <dgm:spPr/>
      <dgm:t>
        <a:bodyPr/>
        <a:lstStyle/>
        <a:p>
          <a:endParaRPr lang="en-US"/>
        </a:p>
      </dgm:t>
    </dgm:pt>
    <dgm:pt modelId="{28DA081D-D159-4F86-9B81-D2893C5EC4B2}" type="pres">
      <dgm:prSet presAssocID="{62973E6E-7DAD-400E-B105-93550775CD7E}" presName="hierChild6" presStyleCnt="0"/>
      <dgm:spPr/>
    </dgm:pt>
    <dgm:pt modelId="{2150FCC0-AC67-44A4-A8C5-36F68341ABF0}" type="pres">
      <dgm:prSet presAssocID="{62973E6E-7DAD-400E-B105-93550775CD7E}" presName="hierChild7" presStyleCnt="0"/>
      <dgm:spPr/>
    </dgm:pt>
    <dgm:pt modelId="{2DF3EA63-3C2F-4794-B8AE-C40436F69336}" type="pres">
      <dgm:prSet presAssocID="{CEE660FA-917B-4864-8B96-08B405DEF9B7}" presName="Name115" presStyleLbl="parChTrans1D2" presStyleIdx="8" presStyleCnt="9"/>
      <dgm:spPr/>
      <dgm:t>
        <a:bodyPr/>
        <a:lstStyle/>
        <a:p>
          <a:endParaRPr lang="en-US"/>
        </a:p>
      </dgm:t>
    </dgm:pt>
    <dgm:pt modelId="{FB780CAD-5B3A-447A-920F-118965780A19}" type="pres">
      <dgm:prSet presAssocID="{428942BC-4BFB-4052-BB37-565A7A37A79C}" presName="hierRoot3" presStyleCnt="0">
        <dgm:presLayoutVars>
          <dgm:hierBranch val="init"/>
        </dgm:presLayoutVars>
      </dgm:prSet>
      <dgm:spPr/>
    </dgm:pt>
    <dgm:pt modelId="{AE94F930-5570-4596-98BB-7FB0B76CC23D}" type="pres">
      <dgm:prSet presAssocID="{428942BC-4BFB-4052-BB37-565A7A37A79C}" presName="rootComposite3" presStyleCnt="0"/>
      <dgm:spPr/>
    </dgm:pt>
    <dgm:pt modelId="{AA95CA8C-8961-4014-AAA2-79D8686F37EA}" type="pres">
      <dgm:prSet presAssocID="{428942BC-4BFB-4052-BB37-565A7A37A79C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1C857C-603B-4C8D-89A5-71D57D77D559}" type="pres">
      <dgm:prSet presAssocID="{428942BC-4BFB-4052-BB37-565A7A37A79C}" presName="rootConnector3" presStyleLbl="asst1" presStyleIdx="3" presStyleCnt="4"/>
      <dgm:spPr/>
      <dgm:t>
        <a:bodyPr/>
        <a:lstStyle/>
        <a:p>
          <a:endParaRPr lang="en-US"/>
        </a:p>
      </dgm:t>
    </dgm:pt>
    <dgm:pt modelId="{91187EE0-871A-4034-B052-5C91AEE73258}" type="pres">
      <dgm:prSet presAssocID="{428942BC-4BFB-4052-BB37-565A7A37A79C}" presName="hierChild6" presStyleCnt="0"/>
      <dgm:spPr/>
    </dgm:pt>
    <dgm:pt modelId="{D59D0D1E-749A-4106-89AD-1C6897690DA1}" type="pres">
      <dgm:prSet presAssocID="{428942BC-4BFB-4052-BB37-565A7A37A79C}" presName="hierChild7" presStyleCnt="0"/>
      <dgm:spPr/>
    </dgm:pt>
  </dgm:ptLst>
  <dgm:cxnLst>
    <dgm:cxn modelId="{1E3B9C91-B628-4396-A606-445671F326A5}" type="presOf" srcId="{AEF71E9E-66B3-4745-94FC-F6AB3023431E}" destId="{B1B09EA1-3E08-4DA1-93CF-6F41AD0FEB1B}" srcOrd="0" destOrd="0" presId="urn:microsoft.com/office/officeart/2009/3/layout/HorizontalOrganizationChart"/>
    <dgm:cxn modelId="{D679AC12-1395-4F66-9C4C-EDCD90CF2ACA}" type="presOf" srcId="{2800676B-2E39-4043-B613-E19EE01A2CE7}" destId="{F9E028C5-50FD-4326-92E1-1EE05C502162}" srcOrd="0" destOrd="0" presId="urn:microsoft.com/office/officeart/2009/3/layout/HorizontalOrganizationChart"/>
    <dgm:cxn modelId="{F608C294-824B-412B-9072-9AAE1F1BA5FA}" type="presOf" srcId="{645CC7B2-7051-4611-82EF-FB189718BC06}" destId="{2E1F0ECD-51C5-4D34-86BB-184D322F1E47}" srcOrd="0" destOrd="0" presId="urn:microsoft.com/office/officeart/2009/3/layout/HorizontalOrganizationChart"/>
    <dgm:cxn modelId="{D4DC1CBE-0442-402D-AB93-475B740B0E1A}" type="presOf" srcId="{AEF71E9E-66B3-4745-94FC-F6AB3023431E}" destId="{903A4557-A4CA-4B68-8039-B67385DB29B8}" srcOrd="1" destOrd="0" presId="urn:microsoft.com/office/officeart/2009/3/layout/HorizontalOrganizationChart"/>
    <dgm:cxn modelId="{7F7DD1D0-E779-40B9-AC7D-1C872195D54E}" srcId="{E6D9613D-5723-4249-A719-5A809C1310DB}" destId="{428942BC-4BFB-4052-BB37-565A7A37A79C}" srcOrd="3" destOrd="0" parTransId="{CEE660FA-917B-4864-8B96-08B405DEF9B7}" sibTransId="{5E2CE114-27B2-4C6F-95BA-0A05EE3BF65B}"/>
    <dgm:cxn modelId="{73D2ACD7-0A0F-422B-971B-A1CE605917F7}" type="presOf" srcId="{C6278ED9-B361-499C-B47A-F1037EB4B30E}" destId="{1D182B86-11D8-40F3-BF77-22F4B1D73D71}" srcOrd="0" destOrd="0" presId="urn:microsoft.com/office/officeart/2009/3/layout/HorizontalOrganizationChart"/>
    <dgm:cxn modelId="{1CE44CEA-C72B-4F11-A2AB-6CEC1DD2B58E}" type="presOf" srcId="{1D3CC77D-56DC-491C-B64B-9CB9A2DF9DC1}" destId="{42CC27C1-5FA7-4559-A758-E9693B6C9813}" srcOrd="1" destOrd="0" presId="urn:microsoft.com/office/officeart/2009/3/layout/HorizontalOrganizationChart"/>
    <dgm:cxn modelId="{DC8E4500-544C-41DB-8487-B339B9BB2E09}" srcId="{E6D9613D-5723-4249-A719-5A809C1310DB}" destId="{13B6B2BD-CD0B-406B-894C-82EEAC8D8887}" srcOrd="1" destOrd="0" parTransId="{46E3407B-3B52-4520-BE82-4921C5656148}" sibTransId="{A9C1843C-BE31-4F30-A3D1-DFA9C8B358AF}"/>
    <dgm:cxn modelId="{DD536D36-CE91-46E0-B420-5A99E152F775}" type="presOf" srcId="{62973E6E-7DAD-400E-B105-93550775CD7E}" destId="{BABEF881-9D2D-43D2-8B88-A7C6F7BF47D7}" srcOrd="1" destOrd="0" presId="urn:microsoft.com/office/officeart/2009/3/layout/HorizontalOrganizationChart"/>
    <dgm:cxn modelId="{E21C9EB9-609F-4C32-AF4C-75E4ED8C4928}" srcId="{E6D9613D-5723-4249-A719-5A809C1310DB}" destId="{AEF71E9E-66B3-4745-94FC-F6AB3023431E}" srcOrd="7" destOrd="0" parTransId="{2972131E-457C-47EB-A2C1-3F082948307D}" sibTransId="{9C8E24B1-251C-4AF0-A065-5ABC55A3D28B}"/>
    <dgm:cxn modelId="{D5901FC4-0759-4E01-BFBF-05A9A9E72B15}" type="presOf" srcId="{62973E6E-7DAD-400E-B105-93550775CD7E}" destId="{14C5EDB1-AB13-4625-90DE-9385E9294E9E}" srcOrd="0" destOrd="0" presId="urn:microsoft.com/office/officeart/2009/3/layout/HorizontalOrganizationChart"/>
    <dgm:cxn modelId="{4F6CA0B3-18EF-44EF-8F07-A460D2BC2E0F}" type="presOf" srcId="{E6D9613D-5723-4249-A719-5A809C1310DB}" destId="{7D0D9484-D210-4B7B-9D2E-C7D1AD06B342}" srcOrd="0" destOrd="0" presId="urn:microsoft.com/office/officeart/2009/3/layout/HorizontalOrganizationChart"/>
    <dgm:cxn modelId="{3BB72F49-AB31-470A-8A1C-F3652EAABA28}" srcId="{E6D9613D-5723-4249-A719-5A809C1310DB}" destId="{B50F045F-FF4B-46B1-A93E-0FCD90FC0890}" srcOrd="6" destOrd="0" parTransId="{4F15CA67-7EDB-4AEE-A847-076BD3504AA4}" sibTransId="{D67C3D64-38E2-403D-9C2B-B0C0BD58A3CF}"/>
    <dgm:cxn modelId="{1BA358B1-07D1-4EB6-85A5-D4722B2DAFAB}" type="presOf" srcId="{CEE660FA-917B-4864-8B96-08B405DEF9B7}" destId="{2DF3EA63-3C2F-4794-B8AE-C40436F69336}" srcOrd="0" destOrd="0" presId="urn:microsoft.com/office/officeart/2009/3/layout/HorizontalOrganizationChart"/>
    <dgm:cxn modelId="{3CD410E8-2E9C-4E8C-85F2-0425DAD93D7A}" srcId="{E6D9613D-5723-4249-A719-5A809C1310DB}" destId="{62973E6E-7DAD-400E-B105-93550775CD7E}" srcOrd="2" destOrd="0" parTransId="{AC5507FE-AEE6-453C-8518-5B22F5E4F594}" sibTransId="{B1D7C1DB-7861-408D-85AD-DA820C9DEEBB}"/>
    <dgm:cxn modelId="{908763A2-4F74-43A1-BB77-63EBD820AD60}" type="presOf" srcId="{E6D9613D-5723-4249-A719-5A809C1310DB}" destId="{179D6BD3-35BD-4860-B3E6-98511D6BBAD6}" srcOrd="1" destOrd="0" presId="urn:microsoft.com/office/officeart/2009/3/layout/HorizontalOrganizationChart"/>
    <dgm:cxn modelId="{8072EBB2-4C5F-442B-954E-F87EA1AC7F78}" type="presOf" srcId="{13B6B2BD-CD0B-406B-894C-82EEAC8D8887}" destId="{DFE24167-F526-4F38-8A70-075045E34248}" srcOrd="0" destOrd="0" presId="urn:microsoft.com/office/officeart/2009/3/layout/HorizontalOrganizationChart"/>
    <dgm:cxn modelId="{BFCACADB-0461-4D7C-B5CF-697CE5EB61D9}" type="presOf" srcId="{B50F045F-FF4B-46B1-A93E-0FCD90FC0890}" destId="{EA1EB032-0649-4257-AA76-EFC2E35151AF}" srcOrd="1" destOrd="0" presId="urn:microsoft.com/office/officeart/2009/3/layout/HorizontalOrganizationChart"/>
    <dgm:cxn modelId="{919166F9-96A9-4CEF-B67C-73461A11D62E}" type="presOf" srcId="{E71B27E3-1B8E-41B9-B6D4-0E45F7389C82}" destId="{1AC2FFF1-0DC0-4962-919E-9CFC1E362CCC}" srcOrd="1" destOrd="0" presId="urn:microsoft.com/office/officeart/2009/3/layout/HorizontalOrganizationChart"/>
    <dgm:cxn modelId="{2BBC9224-F511-41EA-8842-A8DD97C211B9}" srcId="{E6D9613D-5723-4249-A719-5A809C1310DB}" destId="{5A52ECF8-1717-458C-9DDD-EBAA2AE1145E}" srcOrd="8" destOrd="0" parTransId="{8977FE7D-81B5-4FEF-A16F-5A25029FB2E4}" sibTransId="{662AAF16-7FAD-40D3-AB77-3869663406CF}"/>
    <dgm:cxn modelId="{CA0D2C1D-8054-466B-ABD6-E041D2181C34}" type="presOf" srcId="{4F15CA67-7EDB-4AEE-A847-076BD3504AA4}" destId="{A40B6B18-2001-41B3-ACC5-AA894C648A9F}" srcOrd="0" destOrd="0" presId="urn:microsoft.com/office/officeart/2009/3/layout/HorizontalOrganizationChart"/>
    <dgm:cxn modelId="{6B82D6CB-D8C6-4610-8D8B-66C44237C433}" srcId="{E6D9613D-5723-4249-A719-5A809C1310DB}" destId="{C6278ED9-B361-499C-B47A-F1037EB4B30E}" srcOrd="0" destOrd="0" parTransId="{645CC7B2-7051-4611-82EF-FB189718BC06}" sibTransId="{F72C2786-9670-4DC2-9CF7-C38035044183}"/>
    <dgm:cxn modelId="{A968C2B5-D45A-417D-92F6-4A0216F13E0D}" type="presOf" srcId="{E71B27E3-1B8E-41B9-B6D4-0E45F7389C82}" destId="{3A137A1E-74BE-4D0D-8620-5F9D91EFBE9F}" srcOrd="0" destOrd="0" presId="urn:microsoft.com/office/officeart/2009/3/layout/HorizontalOrganizationChart"/>
    <dgm:cxn modelId="{1626E6B8-27E5-4F6D-9031-6EF93F3FA2D7}" type="presOf" srcId="{8977FE7D-81B5-4FEF-A16F-5A25029FB2E4}" destId="{D4348872-49B6-46CF-8F63-1803A8036018}" srcOrd="0" destOrd="0" presId="urn:microsoft.com/office/officeart/2009/3/layout/HorizontalOrganizationChart"/>
    <dgm:cxn modelId="{35205E5B-8A99-453B-8A34-3ED64208A82D}" type="presOf" srcId="{B50F045F-FF4B-46B1-A93E-0FCD90FC0890}" destId="{F53384A7-24C8-4254-90FF-84870777E9B0}" srcOrd="0" destOrd="0" presId="urn:microsoft.com/office/officeart/2009/3/layout/HorizontalOrganizationChart"/>
    <dgm:cxn modelId="{9FEFACC5-6D82-4079-B474-77DA1121D37C}" type="presOf" srcId="{2972131E-457C-47EB-A2C1-3F082948307D}" destId="{2F9C2F0F-B7CC-472D-9C82-4BE3643AFC2D}" srcOrd="0" destOrd="0" presId="urn:microsoft.com/office/officeart/2009/3/layout/HorizontalOrganizationChart"/>
    <dgm:cxn modelId="{18A333AD-FF56-40A1-9CBC-AA5DFC2D5C94}" type="presOf" srcId="{1D3CC77D-56DC-491C-B64B-9CB9A2DF9DC1}" destId="{459BBD12-D13E-4714-8BA5-649A76329A59}" srcOrd="0" destOrd="0" presId="urn:microsoft.com/office/officeart/2009/3/layout/HorizontalOrganizationChart"/>
    <dgm:cxn modelId="{8CDABA0B-0213-42A1-9735-DBBB28C245A9}" type="presOf" srcId="{C6278ED9-B361-499C-B47A-F1037EB4B30E}" destId="{23EC5DE8-F7C5-411B-B344-5CF8D8DBA8D9}" srcOrd="1" destOrd="0" presId="urn:microsoft.com/office/officeart/2009/3/layout/HorizontalOrganizationChart"/>
    <dgm:cxn modelId="{33309FE6-19F0-4F63-AED5-360B8ED9E062}" type="presOf" srcId="{5A52ECF8-1717-458C-9DDD-EBAA2AE1145E}" destId="{7D27362A-9EA8-4F76-B439-542201E83B8F}" srcOrd="1" destOrd="0" presId="urn:microsoft.com/office/officeart/2009/3/layout/HorizontalOrganizationChart"/>
    <dgm:cxn modelId="{13F4F799-711F-4FDB-9C22-D0982271B446}" type="presOf" srcId="{46E3407B-3B52-4520-BE82-4921C5656148}" destId="{5D7282B1-A51B-452F-9575-2DB721AB71AC}" srcOrd="0" destOrd="0" presId="urn:microsoft.com/office/officeart/2009/3/layout/HorizontalOrganizationChart"/>
    <dgm:cxn modelId="{243811C2-8C89-4E59-B91E-5DFC7B86385F}" srcId="{E6D9613D-5723-4249-A719-5A809C1310DB}" destId="{1D3CC77D-56DC-491C-B64B-9CB9A2DF9DC1}" srcOrd="5" destOrd="0" parTransId="{2B2A6C9A-151E-4308-B5A4-576BEFF9FE76}" sibTransId="{4D5AA81D-FCCA-4146-B987-EF1E0687E5A0}"/>
    <dgm:cxn modelId="{9104FE83-40A5-45CF-81EC-8BFCAADCEB3F}" srcId="{BBD39D72-A0B7-4C7F-B7F2-DD26B8292F5C}" destId="{E6D9613D-5723-4249-A719-5A809C1310DB}" srcOrd="0" destOrd="0" parTransId="{3AFCF607-E974-434F-B33F-BB404B81DB79}" sibTransId="{398E68DB-E611-4D87-83B4-1E0C5E8CD0AE}"/>
    <dgm:cxn modelId="{8A55CEC4-15EA-4723-8186-20A751E25A5F}" srcId="{E6D9613D-5723-4249-A719-5A809C1310DB}" destId="{E71B27E3-1B8E-41B9-B6D4-0E45F7389C82}" srcOrd="4" destOrd="0" parTransId="{2800676B-2E39-4043-B613-E19EE01A2CE7}" sibTransId="{74C13B79-0623-4D7B-906A-5F0BC4B9B5EE}"/>
    <dgm:cxn modelId="{9ACF5EC8-421E-4E19-BD23-C5F822CF1465}" type="presOf" srcId="{AC5507FE-AEE6-453C-8518-5B22F5E4F594}" destId="{8B0B466A-B450-48D4-AE64-7F2A002B6D4E}" srcOrd="0" destOrd="0" presId="urn:microsoft.com/office/officeart/2009/3/layout/HorizontalOrganizationChart"/>
    <dgm:cxn modelId="{448A773D-8A8D-47D2-BB84-2B14B3D5441C}" type="presOf" srcId="{2B2A6C9A-151E-4308-B5A4-576BEFF9FE76}" destId="{12AED588-BE88-4BFF-9E87-7DEB49B121EB}" srcOrd="0" destOrd="0" presId="urn:microsoft.com/office/officeart/2009/3/layout/HorizontalOrganizationChart"/>
    <dgm:cxn modelId="{1B3F6E6E-2652-4825-87FA-621871951549}" type="presOf" srcId="{428942BC-4BFB-4052-BB37-565A7A37A79C}" destId="{AA95CA8C-8961-4014-AAA2-79D8686F37EA}" srcOrd="0" destOrd="0" presId="urn:microsoft.com/office/officeart/2009/3/layout/HorizontalOrganizationChart"/>
    <dgm:cxn modelId="{EDC56917-5844-454B-B697-78AE422B0DAE}" type="presOf" srcId="{428942BC-4BFB-4052-BB37-565A7A37A79C}" destId="{EA1C857C-603B-4C8D-89A5-71D57D77D559}" srcOrd="1" destOrd="0" presId="urn:microsoft.com/office/officeart/2009/3/layout/HorizontalOrganizationChart"/>
    <dgm:cxn modelId="{84BA37CA-16AE-4082-9D36-17BB214F6651}" type="presOf" srcId="{5A52ECF8-1717-458C-9DDD-EBAA2AE1145E}" destId="{F82C3EEC-745C-46F7-9F4D-59BD3ABFC87C}" srcOrd="0" destOrd="0" presId="urn:microsoft.com/office/officeart/2009/3/layout/HorizontalOrganizationChart"/>
    <dgm:cxn modelId="{9CFAD816-FAFE-4AD9-A276-50F889AC45EA}" type="presOf" srcId="{BBD39D72-A0B7-4C7F-B7F2-DD26B8292F5C}" destId="{D896977F-43AF-42CA-B296-71F3E524F01F}" srcOrd="0" destOrd="0" presId="urn:microsoft.com/office/officeart/2009/3/layout/HorizontalOrganizationChart"/>
    <dgm:cxn modelId="{78DF7818-EF0A-4C20-894B-9AF640E61479}" type="presOf" srcId="{13B6B2BD-CD0B-406B-894C-82EEAC8D8887}" destId="{2D6B7F40-7308-4E9A-8927-022D62A774E9}" srcOrd="1" destOrd="0" presId="urn:microsoft.com/office/officeart/2009/3/layout/HorizontalOrganizationChart"/>
    <dgm:cxn modelId="{6E180242-8A56-49B5-AB22-813025D5BAC2}" type="presParOf" srcId="{D896977F-43AF-42CA-B296-71F3E524F01F}" destId="{385F1F2C-E222-4692-98AE-72F23CE493D2}" srcOrd="0" destOrd="0" presId="urn:microsoft.com/office/officeart/2009/3/layout/HorizontalOrganizationChart"/>
    <dgm:cxn modelId="{EAE3510F-0FFC-46D0-8327-DD483512E487}" type="presParOf" srcId="{385F1F2C-E222-4692-98AE-72F23CE493D2}" destId="{8DE675D1-8D74-4E41-88FB-827285AA6054}" srcOrd="0" destOrd="0" presId="urn:microsoft.com/office/officeart/2009/3/layout/HorizontalOrganizationChart"/>
    <dgm:cxn modelId="{12D53DF5-1A73-45AE-828E-C2ED617B6EF6}" type="presParOf" srcId="{8DE675D1-8D74-4E41-88FB-827285AA6054}" destId="{7D0D9484-D210-4B7B-9D2E-C7D1AD06B342}" srcOrd="0" destOrd="0" presId="urn:microsoft.com/office/officeart/2009/3/layout/HorizontalOrganizationChart"/>
    <dgm:cxn modelId="{06C6BE6A-1778-4EA8-89E3-A3B744BBD92E}" type="presParOf" srcId="{8DE675D1-8D74-4E41-88FB-827285AA6054}" destId="{179D6BD3-35BD-4860-B3E6-98511D6BBAD6}" srcOrd="1" destOrd="0" presId="urn:microsoft.com/office/officeart/2009/3/layout/HorizontalOrganizationChart"/>
    <dgm:cxn modelId="{76F299A1-F4DB-43F0-9FF6-C4C54BADF491}" type="presParOf" srcId="{385F1F2C-E222-4692-98AE-72F23CE493D2}" destId="{47F4DABE-8770-43A4-802D-8847AE7C7CFA}" srcOrd="1" destOrd="0" presId="urn:microsoft.com/office/officeart/2009/3/layout/HorizontalOrganizationChart"/>
    <dgm:cxn modelId="{31F88254-86D4-41FF-870C-3CAEF12B26D5}" type="presParOf" srcId="{47F4DABE-8770-43A4-802D-8847AE7C7CFA}" destId="{F9E028C5-50FD-4326-92E1-1EE05C502162}" srcOrd="0" destOrd="0" presId="urn:microsoft.com/office/officeart/2009/3/layout/HorizontalOrganizationChart"/>
    <dgm:cxn modelId="{445936B6-5899-4A07-B78B-1E055C212F48}" type="presParOf" srcId="{47F4DABE-8770-43A4-802D-8847AE7C7CFA}" destId="{29F3B1BC-991B-4F1D-9678-2921EB49909E}" srcOrd="1" destOrd="0" presId="urn:microsoft.com/office/officeart/2009/3/layout/HorizontalOrganizationChart"/>
    <dgm:cxn modelId="{0809D1B8-E42D-46D1-B50A-C1A6E46D139B}" type="presParOf" srcId="{29F3B1BC-991B-4F1D-9678-2921EB49909E}" destId="{7B11D354-DDFA-4106-A656-A68D1D24AD97}" srcOrd="0" destOrd="0" presId="urn:microsoft.com/office/officeart/2009/3/layout/HorizontalOrganizationChart"/>
    <dgm:cxn modelId="{56EDAE71-3700-43A5-A3F3-1B50D9313DD2}" type="presParOf" srcId="{7B11D354-DDFA-4106-A656-A68D1D24AD97}" destId="{3A137A1E-74BE-4D0D-8620-5F9D91EFBE9F}" srcOrd="0" destOrd="0" presId="urn:microsoft.com/office/officeart/2009/3/layout/HorizontalOrganizationChart"/>
    <dgm:cxn modelId="{A1FFA0B0-4B56-48A3-9A4E-95622769C1F9}" type="presParOf" srcId="{7B11D354-DDFA-4106-A656-A68D1D24AD97}" destId="{1AC2FFF1-0DC0-4962-919E-9CFC1E362CCC}" srcOrd="1" destOrd="0" presId="urn:microsoft.com/office/officeart/2009/3/layout/HorizontalOrganizationChart"/>
    <dgm:cxn modelId="{59A88D4C-C0C8-44A9-8507-FDDE8C6D84A7}" type="presParOf" srcId="{29F3B1BC-991B-4F1D-9678-2921EB49909E}" destId="{31363862-45C0-4D8E-90AB-142CA2AFEF50}" srcOrd="1" destOrd="0" presId="urn:microsoft.com/office/officeart/2009/3/layout/HorizontalOrganizationChart"/>
    <dgm:cxn modelId="{1D390F12-94DF-4213-A900-C02638637B13}" type="presParOf" srcId="{29F3B1BC-991B-4F1D-9678-2921EB49909E}" destId="{4F8AAB59-3F59-4A1B-9B65-2517658E4E88}" srcOrd="2" destOrd="0" presId="urn:microsoft.com/office/officeart/2009/3/layout/HorizontalOrganizationChart"/>
    <dgm:cxn modelId="{0AF93610-4F5D-4B58-BC96-71D8B1FE65B7}" type="presParOf" srcId="{47F4DABE-8770-43A4-802D-8847AE7C7CFA}" destId="{12AED588-BE88-4BFF-9E87-7DEB49B121EB}" srcOrd="2" destOrd="0" presId="urn:microsoft.com/office/officeart/2009/3/layout/HorizontalOrganizationChart"/>
    <dgm:cxn modelId="{A60A607F-1D0E-4A6B-AB51-E4862AB39635}" type="presParOf" srcId="{47F4DABE-8770-43A4-802D-8847AE7C7CFA}" destId="{749866E8-09D0-40F4-8F6C-DAEB1EEB6299}" srcOrd="3" destOrd="0" presId="urn:microsoft.com/office/officeart/2009/3/layout/HorizontalOrganizationChart"/>
    <dgm:cxn modelId="{ABBB9479-6436-4DE8-A17D-6426242A43AE}" type="presParOf" srcId="{749866E8-09D0-40F4-8F6C-DAEB1EEB6299}" destId="{F6DFBAF3-89D8-4002-819B-23FED549D262}" srcOrd="0" destOrd="0" presId="urn:microsoft.com/office/officeart/2009/3/layout/HorizontalOrganizationChart"/>
    <dgm:cxn modelId="{443BBD89-66C1-4FD4-8E0A-97E01DFAAAB0}" type="presParOf" srcId="{F6DFBAF3-89D8-4002-819B-23FED549D262}" destId="{459BBD12-D13E-4714-8BA5-649A76329A59}" srcOrd="0" destOrd="0" presId="urn:microsoft.com/office/officeart/2009/3/layout/HorizontalOrganizationChart"/>
    <dgm:cxn modelId="{F3445F49-9931-40D2-BCD3-2738A421CEB1}" type="presParOf" srcId="{F6DFBAF3-89D8-4002-819B-23FED549D262}" destId="{42CC27C1-5FA7-4559-A758-E9693B6C9813}" srcOrd="1" destOrd="0" presId="urn:microsoft.com/office/officeart/2009/3/layout/HorizontalOrganizationChart"/>
    <dgm:cxn modelId="{DEBC442A-CD3A-4181-9B54-7B3890F7B4E0}" type="presParOf" srcId="{749866E8-09D0-40F4-8F6C-DAEB1EEB6299}" destId="{F6D43328-B48D-40BF-AB5B-33F8D488B215}" srcOrd="1" destOrd="0" presId="urn:microsoft.com/office/officeart/2009/3/layout/HorizontalOrganizationChart"/>
    <dgm:cxn modelId="{59876EC6-CC9B-4375-8506-5A0F281D6DE5}" type="presParOf" srcId="{749866E8-09D0-40F4-8F6C-DAEB1EEB6299}" destId="{C667535E-47BB-40A1-B087-413FDDCCE314}" srcOrd="2" destOrd="0" presId="urn:microsoft.com/office/officeart/2009/3/layout/HorizontalOrganizationChart"/>
    <dgm:cxn modelId="{E938B256-DA45-44C6-AE55-7D5D19189A4A}" type="presParOf" srcId="{47F4DABE-8770-43A4-802D-8847AE7C7CFA}" destId="{A40B6B18-2001-41B3-ACC5-AA894C648A9F}" srcOrd="4" destOrd="0" presId="urn:microsoft.com/office/officeart/2009/3/layout/HorizontalOrganizationChart"/>
    <dgm:cxn modelId="{00E34256-F858-4504-BD6D-42DCE84A25A0}" type="presParOf" srcId="{47F4DABE-8770-43A4-802D-8847AE7C7CFA}" destId="{5265CABD-6CFE-4AF0-96D6-32BA8A73957C}" srcOrd="5" destOrd="0" presId="urn:microsoft.com/office/officeart/2009/3/layout/HorizontalOrganizationChart"/>
    <dgm:cxn modelId="{41090FBF-DFE1-4862-9A2E-0AEFA7F46F55}" type="presParOf" srcId="{5265CABD-6CFE-4AF0-96D6-32BA8A73957C}" destId="{9554A08B-A1A5-4CBE-B380-91DB3720777F}" srcOrd="0" destOrd="0" presId="urn:microsoft.com/office/officeart/2009/3/layout/HorizontalOrganizationChart"/>
    <dgm:cxn modelId="{E97C22F0-2B1D-4C8A-BB0C-F733059C90E8}" type="presParOf" srcId="{9554A08B-A1A5-4CBE-B380-91DB3720777F}" destId="{F53384A7-24C8-4254-90FF-84870777E9B0}" srcOrd="0" destOrd="0" presId="urn:microsoft.com/office/officeart/2009/3/layout/HorizontalOrganizationChart"/>
    <dgm:cxn modelId="{282FBF0D-D878-4513-B495-F327B5D74822}" type="presParOf" srcId="{9554A08B-A1A5-4CBE-B380-91DB3720777F}" destId="{EA1EB032-0649-4257-AA76-EFC2E35151AF}" srcOrd="1" destOrd="0" presId="urn:microsoft.com/office/officeart/2009/3/layout/HorizontalOrganizationChart"/>
    <dgm:cxn modelId="{FE8CFFC8-8780-4D0A-A49F-D06E4CAFA2B9}" type="presParOf" srcId="{5265CABD-6CFE-4AF0-96D6-32BA8A73957C}" destId="{21AAD893-27D1-472A-8376-9EC199B27174}" srcOrd="1" destOrd="0" presId="urn:microsoft.com/office/officeart/2009/3/layout/HorizontalOrganizationChart"/>
    <dgm:cxn modelId="{2B68E95A-FF00-479D-B181-BDAD17B2B2B3}" type="presParOf" srcId="{5265CABD-6CFE-4AF0-96D6-32BA8A73957C}" destId="{3EF6DAFB-7C0C-467D-BA60-C939CF25D6C3}" srcOrd="2" destOrd="0" presId="urn:microsoft.com/office/officeart/2009/3/layout/HorizontalOrganizationChart"/>
    <dgm:cxn modelId="{CE98230E-4D16-4AFD-880A-E4E2CCE81A50}" type="presParOf" srcId="{47F4DABE-8770-43A4-802D-8847AE7C7CFA}" destId="{2F9C2F0F-B7CC-472D-9C82-4BE3643AFC2D}" srcOrd="6" destOrd="0" presId="urn:microsoft.com/office/officeart/2009/3/layout/HorizontalOrganizationChart"/>
    <dgm:cxn modelId="{018E7A7E-DD62-4A5E-BD1A-F6AA046A16A6}" type="presParOf" srcId="{47F4DABE-8770-43A4-802D-8847AE7C7CFA}" destId="{BAF0A5E2-E92B-4D1A-AD93-B61854EC3568}" srcOrd="7" destOrd="0" presId="urn:microsoft.com/office/officeart/2009/3/layout/HorizontalOrganizationChart"/>
    <dgm:cxn modelId="{F65621F4-1BD3-4689-88CF-249C1A5E3238}" type="presParOf" srcId="{BAF0A5E2-E92B-4D1A-AD93-B61854EC3568}" destId="{2DC89F75-E12B-4323-9CC9-E9BDB24CD3D1}" srcOrd="0" destOrd="0" presId="urn:microsoft.com/office/officeart/2009/3/layout/HorizontalOrganizationChart"/>
    <dgm:cxn modelId="{9B3EE8E8-7999-4211-BBEF-DFE2228DB042}" type="presParOf" srcId="{2DC89F75-E12B-4323-9CC9-E9BDB24CD3D1}" destId="{B1B09EA1-3E08-4DA1-93CF-6F41AD0FEB1B}" srcOrd="0" destOrd="0" presId="urn:microsoft.com/office/officeart/2009/3/layout/HorizontalOrganizationChart"/>
    <dgm:cxn modelId="{756A9545-1A99-4AD0-B5F7-17F575DA4100}" type="presParOf" srcId="{2DC89F75-E12B-4323-9CC9-E9BDB24CD3D1}" destId="{903A4557-A4CA-4B68-8039-B67385DB29B8}" srcOrd="1" destOrd="0" presId="urn:microsoft.com/office/officeart/2009/3/layout/HorizontalOrganizationChart"/>
    <dgm:cxn modelId="{EF1B09DC-A5A0-4857-BC36-87C15483BB1C}" type="presParOf" srcId="{BAF0A5E2-E92B-4D1A-AD93-B61854EC3568}" destId="{F68C734C-3804-4907-8D4D-E6E8E484F277}" srcOrd="1" destOrd="0" presId="urn:microsoft.com/office/officeart/2009/3/layout/HorizontalOrganizationChart"/>
    <dgm:cxn modelId="{05F505B0-EF3A-43ED-8B77-C1033C08A614}" type="presParOf" srcId="{BAF0A5E2-E92B-4D1A-AD93-B61854EC3568}" destId="{3E49144A-4455-4D36-A6DA-2F8CA90F0822}" srcOrd="2" destOrd="0" presId="urn:microsoft.com/office/officeart/2009/3/layout/HorizontalOrganizationChart"/>
    <dgm:cxn modelId="{EAE165AB-C4E8-4DC1-AFF7-5865EF11FCD9}" type="presParOf" srcId="{47F4DABE-8770-43A4-802D-8847AE7C7CFA}" destId="{D4348872-49B6-46CF-8F63-1803A8036018}" srcOrd="8" destOrd="0" presId="urn:microsoft.com/office/officeart/2009/3/layout/HorizontalOrganizationChart"/>
    <dgm:cxn modelId="{C5B57788-3381-48A4-84B8-827E4039C5BD}" type="presParOf" srcId="{47F4DABE-8770-43A4-802D-8847AE7C7CFA}" destId="{4A8C8B63-857F-4E9B-8794-6AB66FBBE347}" srcOrd="9" destOrd="0" presId="urn:microsoft.com/office/officeart/2009/3/layout/HorizontalOrganizationChart"/>
    <dgm:cxn modelId="{7FCDCC12-4938-4939-81CA-A48A394C6FF4}" type="presParOf" srcId="{4A8C8B63-857F-4E9B-8794-6AB66FBBE347}" destId="{FC21CC5C-7F23-479C-A003-66ACA7435776}" srcOrd="0" destOrd="0" presId="urn:microsoft.com/office/officeart/2009/3/layout/HorizontalOrganizationChart"/>
    <dgm:cxn modelId="{63249B11-AFFE-4E6B-A87A-09CFD20331E8}" type="presParOf" srcId="{FC21CC5C-7F23-479C-A003-66ACA7435776}" destId="{F82C3EEC-745C-46F7-9F4D-59BD3ABFC87C}" srcOrd="0" destOrd="0" presId="urn:microsoft.com/office/officeart/2009/3/layout/HorizontalOrganizationChart"/>
    <dgm:cxn modelId="{FCEF4FEF-F304-4103-9DB2-A66246F400FD}" type="presParOf" srcId="{FC21CC5C-7F23-479C-A003-66ACA7435776}" destId="{7D27362A-9EA8-4F76-B439-542201E83B8F}" srcOrd="1" destOrd="0" presId="urn:microsoft.com/office/officeart/2009/3/layout/HorizontalOrganizationChart"/>
    <dgm:cxn modelId="{3F8257C4-3520-4DC4-93CF-79C5C061E2B0}" type="presParOf" srcId="{4A8C8B63-857F-4E9B-8794-6AB66FBBE347}" destId="{48BF4E82-15C6-43C0-BED2-CD48975E3079}" srcOrd="1" destOrd="0" presId="urn:microsoft.com/office/officeart/2009/3/layout/HorizontalOrganizationChart"/>
    <dgm:cxn modelId="{9C73850D-2698-4C3E-AC58-5829DBFD700E}" type="presParOf" srcId="{4A8C8B63-857F-4E9B-8794-6AB66FBBE347}" destId="{6D4F6B93-6D30-4775-AB01-07DA6674EB77}" srcOrd="2" destOrd="0" presId="urn:microsoft.com/office/officeart/2009/3/layout/HorizontalOrganizationChart"/>
    <dgm:cxn modelId="{B39E9963-A6DF-4BEC-B7CF-1843D9352D4F}" type="presParOf" srcId="{385F1F2C-E222-4692-98AE-72F23CE493D2}" destId="{CBFE17AB-9604-493D-A611-9887F52E754E}" srcOrd="2" destOrd="0" presId="urn:microsoft.com/office/officeart/2009/3/layout/HorizontalOrganizationChart"/>
    <dgm:cxn modelId="{B1A4F1F8-26B0-44F9-BCF7-5522D22D84F1}" type="presParOf" srcId="{CBFE17AB-9604-493D-A611-9887F52E754E}" destId="{2E1F0ECD-51C5-4D34-86BB-184D322F1E47}" srcOrd="0" destOrd="0" presId="urn:microsoft.com/office/officeart/2009/3/layout/HorizontalOrganizationChart"/>
    <dgm:cxn modelId="{99881273-6CA0-4FB8-A4B5-753881B80936}" type="presParOf" srcId="{CBFE17AB-9604-493D-A611-9887F52E754E}" destId="{270C2EA3-A2E2-4FE4-A565-F93CEFEA221A}" srcOrd="1" destOrd="0" presId="urn:microsoft.com/office/officeart/2009/3/layout/HorizontalOrganizationChart"/>
    <dgm:cxn modelId="{5F0E1B39-BE38-47B0-A3AE-E81B72BDAAF5}" type="presParOf" srcId="{270C2EA3-A2E2-4FE4-A565-F93CEFEA221A}" destId="{8EDBAB98-26DE-4C78-A263-049CA316E406}" srcOrd="0" destOrd="0" presId="urn:microsoft.com/office/officeart/2009/3/layout/HorizontalOrganizationChart"/>
    <dgm:cxn modelId="{2D483A35-3440-4788-95D1-651BFD10F695}" type="presParOf" srcId="{8EDBAB98-26DE-4C78-A263-049CA316E406}" destId="{1D182B86-11D8-40F3-BF77-22F4B1D73D71}" srcOrd="0" destOrd="0" presId="urn:microsoft.com/office/officeart/2009/3/layout/HorizontalOrganizationChart"/>
    <dgm:cxn modelId="{AA5DD882-36BB-47D5-ACEF-7D73D5D2151E}" type="presParOf" srcId="{8EDBAB98-26DE-4C78-A263-049CA316E406}" destId="{23EC5DE8-F7C5-411B-B344-5CF8D8DBA8D9}" srcOrd="1" destOrd="0" presId="urn:microsoft.com/office/officeart/2009/3/layout/HorizontalOrganizationChart"/>
    <dgm:cxn modelId="{2B9592D3-9D52-4508-86D6-9713A1A1B4F0}" type="presParOf" srcId="{270C2EA3-A2E2-4FE4-A565-F93CEFEA221A}" destId="{B833E1FF-CCA7-42B7-AB52-9FE50B0C3FDE}" srcOrd="1" destOrd="0" presId="urn:microsoft.com/office/officeart/2009/3/layout/HorizontalOrganizationChart"/>
    <dgm:cxn modelId="{280704B7-9DAB-40BA-B87A-45DEE47059E5}" type="presParOf" srcId="{270C2EA3-A2E2-4FE4-A565-F93CEFEA221A}" destId="{3384B822-DCBB-465C-9CF5-3BD23E9D2EB1}" srcOrd="2" destOrd="0" presId="urn:microsoft.com/office/officeart/2009/3/layout/HorizontalOrganizationChart"/>
    <dgm:cxn modelId="{DCAC69DD-9562-4AB3-861B-D593CAAC7C64}" type="presParOf" srcId="{CBFE17AB-9604-493D-A611-9887F52E754E}" destId="{5D7282B1-A51B-452F-9575-2DB721AB71AC}" srcOrd="2" destOrd="0" presId="urn:microsoft.com/office/officeart/2009/3/layout/HorizontalOrganizationChart"/>
    <dgm:cxn modelId="{291D9F24-DC0C-4E74-8788-2550E9F447E7}" type="presParOf" srcId="{CBFE17AB-9604-493D-A611-9887F52E754E}" destId="{B0D59DC3-20D4-4DF5-8A47-62BE79BDD83C}" srcOrd="3" destOrd="0" presId="urn:microsoft.com/office/officeart/2009/3/layout/HorizontalOrganizationChart"/>
    <dgm:cxn modelId="{79B1B521-2CCE-4827-846C-BA69C6C19EBA}" type="presParOf" srcId="{B0D59DC3-20D4-4DF5-8A47-62BE79BDD83C}" destId="{66D1FFD4-7A2C-4500-B2B1-55566D14169E}" srcOrd="0" destOrd="0" presId="urn:microsoft.com/office/officeart/2009/3/layout/HorizontalOrganizationChart"/>
    <dgm:cxn modelId="{36D98A3F-BB9A-4B1A-86EE-A842DC2E49E4}" type="presParOf" srcId="{66D1FFD4-7A2C-4500-B2B1-55566D14169E}" destId="{DFE24167-F526-4F38-8A70-075045E34248}" srcOrd="0" destOrd="0" presId="urn:microsoft.com/office/officeart/2009/3/layout/HorizontalOrganizationChart"/>
    <dgm:cxn modelId="{71ECFD4B-5308-4127-91AE-C186A4BF6B7A}" type="presParOf" srcId="{66D1FFD4-7A2C-4500-B2B1-55566D14169E}" destId="{2D6B7F40-7308-4E9A-8927-022D62A774E9}" srcOrd="1" destOrd="0" presId="urn:microsoft.com/office/officeart/2009/3/layout/HorizontalOrganizationChart"/>
    <dgm:cxn modelId="{03D57578-313C-47F6-93BB-BDE389F5B01C}" type="presParOf" srcId="{B0D59DC3-20D4-4DF5-8A47-62BE79BDD83C}" destId="{553B9AB7-0630-4AEE-B05D-21A611C06088}" srcOrd="1" destOrd="0" presId="urn:microsoft.com/office/officeart/2009/3/layout/HorizontalOrganizationChart"/>
    <dgm:cxn modelId="{FCEF912E-CD13-4228-96AA-5A8933B99702}" type="presParOf" srcId="{B0D59DC3-20D4-4DF5-8A47-62BE79BDD83C}" destId="{430B9B5A-8D90-48BF-AF78-B916431E058C}" srcOrd="2" destOrd="0" presId="urn:microsoft.com/office/officeart/2009/3/layout/HorizontalOrganizationChart"/>
    <dgm:cxn modelId="{3C7B65EE-F962-44B7-B030-B8703FE66597}" type="presParOf" srcId="{CBFE17AB-9604-493D-A611-9887F52E754E}" destId="{8B0B466A-B450-48D4-AE64-7F2A002B6D4E}" srcOrd="4" destOrd="0" presId="urn:microsoft.com/office/officeart/2009/3/layout/HorizontalOrganizationChart"/>
    <dgm:cxn modelId="{970A2439-1A84-4CD1-828D-F1F7A1B1DBD3}" type="presParOf" srcId="{CBFE17AB-9604-493D-A611-9887F52E754E}" destId="{41C499FC-6710-4048-8D76-8CAFF5770B6F}" srcOrd="5" destOrd="0" presId="urn:microsoft.com/office/officeart/2009/3/layout/HorizontalOrganizationChart"/>
    <dgm:cxn modelId="{B7460BFF-C415-4BD9-9299-C394D595BE2B}" type="presParOf" srcId="{41C499FC-6710-4048-8D76-8CAFF5770B6F}" destId="{693C569C-B67B-4BD3-9290-16405494B136}" srcOrd="0" destOrd="0" presId="urn:microsoft.com/office/officeart/2009/3/layout/HorizontalOrganizationChart"/>
    <dgm:cxn modelId="{B4195038-0C1E-4A6B-8240-6FE47FE68492}" type="presParOf" srcId="{693C569C-B67B-4BD3-9290-16405494B136}" destId="{14C5EDB1-AB13-4625-90DE-9385E9294E9E}" srcOrd="0" destOrd="0" presId="urn:microsoft.com/office/officeart/2009/3/layout/HorizontalOrganizationChart"/>
    <dgm:cxn modelId="{ADE15F0F-26ED-4463-ABE6-DA5A8D809860}" type="presParOf" srcId="{693C569C-B67B-4BD3-9290-16405494B136}" destId="{BABEF881-9D2D-43D2-8B88-A7C6F7BF47D7}" srcOrd="1" destOrd="0" presId="urn:microsoft.com/office/officeart/2009/3/layout/HorizontalOrganizationChart"/>
    <dgm:cxn modelId="{B2B524A3-7892-410F-A27F-55B57C5BDAFA}" type="presParOf" srcId="{41C499FC-6710-4048-8D76-8CAFF5770B6F}" destId="{28DA081D-D159-4F86-9B81-D2893C5EC4B2}" srcOrd="1" destOrd="0" presId="urn:microsoft.com/office/officeart/2009/3/layout/HorizontalOrganizationChart"/>
    <dgm:cxn modelId="{77FC86D5-24D4-40D6-B680-31856C84CAE6}" type="presParOf" srcId="{41C499FC-6710-4048-8D76-8CAFF5770B6F}" destId="{2150FCC0-AC67-44A4-A8C5-36F68341ABF0}" srcOrd="2" destOrd="0" presId="urn:microsoft.com/office/officeart/2009/3/layout/HorizontalOrganizationChart"/>
    <dgm:cxn modelId="{ECC44833-1F63-48F3-94B6-A6E6C8CB3D78}" type="presParOf" srcId="{CBFE17AB-9604-493D-A611-9887F52E754E}" destId="{2DF3EA63-3C2F-4794-B8AE-C40436F69336}" srcOrd="6" destOrd="0" presId="urn:microsoft.com/office/officeart/2009/3/layout/HorizontalOrganizationChart"/>
    <dgm:cxn modelId="{4FFA2420-75EA-40F6-9994-1B0CA4E4D1D2}" type="presParOf" srcId="{CBFE17AB-9604-493D-A611-9887F52E754E}" destId="{FB780CAD-5B3A-447A-920F-118965780A19}" srcOrd="7" destOrd="0" presId="urn:microsoft.com/office/officeart/2009/3/layout/HorizontalOrganizationChart"/>
    <dgm:cxn modelId="{643145C6-FD72-49BD-B70A-5EC7094D37C5}" type="presParOf" srcId="{FB780CAD-5B3A-447A-920F-118965780A19}" destId="{AE94F930-5570-4596-98BB-7FB0B76CC23D}" srcOrd="0" destOrd="0" presId="urn:microsoft.com/office/officeart/2009/3/layout/HorizontalOrganizationChart"/>
    <dgm:cxn modelId="{B4B4B6F3-7C97-4F72-B3A7-6460A6191FF9}" type="presParOf" srcId="{AE94F930-5570-4596-98BB-7FB0B76CC23D}" destId="{AA95CA8C-8961-4014-AAA2-79D8686F37EA}" srcOrd="0" destOrd="0" presId="urn:microsoft.com/office/officeart/2009/3/layout/HorizontalOrganizationChart"/>
    <dgm:cxn modelId="{BC35FDDE-AECC-4D3F-8211-2C2A7CE94EA4}" type="presParOf" srcId="{AE94F930-5570-4596-98BB-7FB0B76CC23D}" destId="{EA1C857C-603B-4C8D-89A5-71D57D77D559}" srcOrd="1" destOrd="0" presId="urn:microsoft.com/office/officeart/2009/3/layout/HorizontalOrganizationChart"/>
    <dgm:cxn modelId="{CB5B255E-F0CF-4CCE-8CBC-729EE7ADA21E}" type="presParOf" srcId="{FB780CAD-5B3A-447A-920F-118965780A19}" destId="{91187EE0-871A-4034-B052-5C91AEE73258}" srcOrd="1" destOrd="0" presId="urn:microsoft.com/office/officeart/2009/3/layout/HorizontalOrganizationChart"/>
    <dgm:cxn modelId="{6D15EC1D-01A2-4BE7-8C28-ABD494CADD4B}" type="presParOf" srcId="{FB780CAD-5B3A-447A-920F-118965780A19}" destId="{D59D0D1E-749A-4106-89AD-1C6897690DA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E316A-80B3-4E72-9D91-BCEEC5D934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76A552E-353D-459A-8055-E5E8C0BE1231}">
      <dgm:prSet phldrT="[Tekst]"/>
      <dgm:spPr>
        <a:xfrm>
          <a:off x="1537" y="449008"/>
          <a:ext cx="816795" cy="252429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Young adventurers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712E199-A7A8-4248-887F-B8DFC25D46F7}" type="parTrans" cxnId="{C3223A61-1BD5-4FF4-8320-EE45FDA6ED73}">
      <dgm:prSet/>
      <dgm:spPr/>
      <dgm:t>
        <a:bodyPr/>
        <a:lstStyle/>
        <a:p>
          <a:endParaRPr lang="hr-HR"/>
        </a:p>
      </dgm:t>
    </dgm:pt>
    <dgm:pt modelId="{9F58D68B-D005-41EA-BBB7-4C838338BF37}" type="sibTrans" cxnId="{C3223A61-1BD5-4FF4-8320-EE45FDA6ED73}">
      <dgm:prSet/>
      <dgm:spPr/>
      <dgm:t>
        <a:bodyPr/>
        <a:lstStyle/>
        <a:p>
          <a:endParaRPr lang="hr-HR"/>
        </a:p>
      </dgm:t>
    </dgm:pt>
    <dgm:pt modelId="{520F7D4B-EC0B-4DCF-8290-906363737665}">
      <dgm:prSet phldrT="[Tekst]"/>
      <dgm:spPr>
        <a:xfrm>
          <a:off x="1537" y="732543"/>
          <a:ext cx="816795" cy="477067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P1</a:t>
          </a:r>
        </a:p>
      </dgm:t>
    </dgm:pt>
    <dgm:pt modelId="{B8F06F9F-8FE6-45EF-8FBE-9243E1C5D26B}" type="parTrans" cxnId="{631A832B-7A77-403D-9AB3-D9113DB34E3D}">
      <dgm:prSet/>
      <dgm:spPr/>
      <dgm:t>
        <a:bodyPr/>
        <a:lstStyle/>
        <a:p>
          <a:endParaRPr lang="hr-HR"/>
        </a:p>
      </dgm:t>
    </dgm:pt>
    <dgm:pt modelId="{6BD392E2-10CF-45A0-95DF-867EDF727D47}" type="sibTrans" cxnId="{631A832B-7A77-403D-9AB3-D9113DB34E3D}">
      <dgm:prSet/>
      <dgm:spPr/>
      <dgm:t>
        <a:bodyPr/>
        <a:lstStyle/>
        <a:p>
          <a:endParaRPr lang="hr-HR"/>
        </a:p>
      </dgm:t>
    </dgm:pt>
    <dgm:pt modelId="{585D7BEB-A174-41F0-9FA3-35E52AA40674}">
      <dgm:prSet phldrT="[Tekst]"/>
      <dgm:spPr>
        <a:xfrm>
          <a:off x="1537" y="732543"/>
          <a:ext cx="816795" cy="477067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P2</a:t>
          </a:r>
        </a:p>
      </dgm:t>
    </dgm:pt>
    <dgm:pt modelId="{BCF56312-CAC2-42D5-A671-BBE55008A2A8}" type="parTrans" cxnId="{64DB338B-0AB9-4994-9F02-6F43B49367C8}">
      <dgm:prSet/>
      <dgm:spPr/>
      <dgm:t>
        <a:bodyPr/>
        <a:lstStyle/>
        <a:p>
          <a:endParaRPr lang="hr-HR"/>
        </a:p>
      </dgm:t>
    </dgm:pt>
    <dgm:pt modelId="{263E1024-7C8D-4D73-B4F4-0396BB6A0284}" type="sibTrans" cxnId="{64DB338B-0AB9-4994-9F02-6F43B49367C8}">
      <dgm:prSet/>
      <dgm:spPr/>
      <dgm:t>
        <a:bodyPr/>
        <a:lstStyle/>
        <a:p>
          <a:endParaRPr lang="hr-HR"/>
        </a:p>
      </dgm:t>
    </dgm:pt>
    <dgm:pt modelId="{F634393C-77B3-4437-840F-8986BF8E02EA}">
      <dgm:prSet phldrT="[Tekst]"/>
      <dgm:spPr>
        <a:xfrm>
          <a:off x="932684" y="433455"/>
          <a:ext cx="816795" cy="252429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Secondary school-leaving students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270ADEC-7CF7-4FFD-8FA8-E72FEE23B2E8}" type="parTrans" cxnId="{D56547B8-9C8B-4436-A865-CABF20AE879B}">
      <dgm:prSet/>
      <dgm:spPr/>
      <dgm:t>
        <a:bodyPr/>
        <a:lstStyle/>
        <a:p>
          <a:endParaRPr lang="hr-HR"/>
        </a:p>
      </dgm:t>
    </dgm:pt>
    <dgm:pt modelId="{2B910E21-AF5D-4659-9501-D0E4C14ADAD5}" type="sibTrans" cxnId="{D56547B8-9C8B-4436-A865-CABF20AE879B}">
      <dgm:prSet/>
      <dgm:spPr/>
      <dgm:t>
        <a:bodyPr/>
        <a:lstStyle/>
        <a:p>
          <a:endParaRPr lang="hr-HR"/>
        </a:p>
      </dgm:t>
    </dgm:pt>
    <dgm:pt modelId="{288D72D0-E9F2-4FFE-9FD2-A99D7EC14584}">
      <dgm:prSet phldrT="[Tekst]"/>
      <dgm:spPr>
        <a:xfrm>
          <a:off x="932684" y="685885"/>
          <a:ext cx="816795" cy="5392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Travel through time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3B708D-E998-4252-A559-785E9EEE13D1}" type="parTrans" cxnId="{A5C266C6-996E-488C-8ADF-EAB0DA558AD7}">
      <dgm:prSet/>
      <dgm:spPr/>
      <dgm:t>
        <a:bodyPr/>
        <a:lstStyle/>
        <a:p>
          <a:endParaRPr lang="hr-HR"/>
        </a:p>
      </dgm:t>
    </dgm:pt>
    <dgm:pt modelId="{BEB4E1F0-0A98-40BA-9EFF-AEDF395AED01}" type="sibTrans" cxnId="{A5C266C6-996E-488C-8ADF-EAB0DA558AD7}">
      <dgm:prSet/>
      <dgm:spPr/>
      <dgm:t>
        <a:bodyPr/>
        <a:lstStyle/>
        <a:p>
          <a:endParaRPr lang="hr-HR"/>
        </a:p>
      </dgm:t>
    </dgm:pt>
    <dgm:pt modelId="{75CCC1C0-2D3C-46A3-BF8E-A77689376E00}">
      <dgm:prSet phldrT="[Tekst]"/>
      <dgm:spPr>
        <a:xfrm>
          <a:off x="932684" y="685885"/>
          <a:ext cx="816795" cy="5392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Legends’ itineraries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FCC2BF-7E32-4FFE-8472-56ACC251CDE7}" type="parTrans" cxnId="{B6704825-3F79-493D-A219-A80E89C6D183}">
      <dgm:prSet/>
      <dgm:spPr/>
      <dgm:t>
        <a:bodyPr/>
        <a:lstStyle/>
        <a:p>
          <a:endParaRPr lang="hr-HR"/>
        </a:p>
      </dgm:t>
    </dgm:pt>
    <dgm:pt modelId="{2148A0B9-48A4-46F2-AC14-23C2240B2503}" type="sibTrans" cxnId="{B6704825-3F79-493D-A219-A80E89C6D183}">
      <dgm:prSet/>
      <dgm:spPr/>
      <dgm:t>
        <a:bodyPr/>
        <a:lstStyle/>
        <a:p>
          <a:endParaRPr lang="hr-HR"/>
        </a:p>
      </dgm:t>
    </dgm:pt>
    <dgm:pt modelId="{F76EE0D4-34DF-4E45-9BF2-E7E81268478D}">
      <dgm:prSet phldrT="[Tekst]"/>
      <dgm:spPr>
        <a:xfrm>
          <a:off x="1863831" y="433455"/>
          <a:ext cx="816795" cy="252429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Students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E99771A-F63F-4355-AB43-FC54C17AC618}" type="parTrans" cxnId="{C67908CB-F3F7-4F98-9566-A16517A268C6}">
      <dgm:prSet/>
      <dgm:spPr/>
      <dgm:t>
        <a:bodyPr/>
        <a:lstStyle/>
        <a:p>
          <a:endParaRPr lang="hr-HR"/>
        </a:p>
      </dgm:t>
    </dgm:pt>
    <dgm:pt modelId="{83F28D81-861B-44E9-B135-0BFDC73CE968}" type="sibTrans" cxnId="{C67908CB-F3F7-4F98-9566-A16517A268C6}">
      <dgm:prSet/>
      <dgm:spPr/>
      <dgm:t>
        <a:bodyPr/>
        <a:lstStyle/>
        <a:p>
          <a:endParaRPr lang="hr-HR"/>
        </a:p>
      </dgm:t>
    </dgm:pt>
    <dgm:pt modelId="{3E212DC7-D300-4CCC-A210-BE8E90353436}">
      <dgm:prSet phldrT="[Tekst]"/>
      <dgm:spPr>
        <a:xfrm>
          <a:off x="1863831" y="685885"/>
          <a:ext cx="816795" cy="5392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Gastro </a:t>
          </a:r>
          <a:r>
            <a:rPr lang="hr-H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stories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B94F13D-F120-4DAB-9A3F-2A3DAB9D5A53}" type="parTrans" cxnId="{EB6A2957-DCDA-42C3-9E4B-CD998C9A3F00}">
      <dgm:prSet/>
      <dgm:spPr/>
      <dgm:t>
        <a:bodyPr/>
        <a:lstStyle/>
        <a:p>
          <a:endParaRPr lang="hr-HR"/>
        </a:p>
      </dgm:t>
    </dgm:pt>
    <dgm:pt modelId="{F406FFFD-8E29-482A-84CD-C727449B4B33}" type="sibTrans" cxnId="{EB6A2957-DCDA-42C3-9E4B-CD998C9A3F00}">
      <dgm:prSet/>
      <dgm:spPr/>
      <dgm:t>
        <a:bodyPr/>
        <a:lstStyle/>
        <a:p>
          <a:endParaRPr lang="hr-HR"/>
        </a:p>
      </dgm:t>
    </dgm:pt>
    <dgm:pt modelId="{F2C6A629-E602-48B4-8273-C96A732A6BDC}">
      <dgm:prSet/>
      <dgm:spPr>
        <a:xfrm>
          <a:off x="2794978" y="412419"/>
          <a:ext cx="816795" cy="33657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Tailor made wish arrangements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EE6EDC-0DE4-4A97-A90A-A7C6B4C123FC}" type="parTrans" cxnId="{94AE7F46-1FD9-44EA-BA0F-D93F7E3E089C}">
      <dgm:prSet/>
      <dgm:spPr/>
      <dgm:t>
        <a:bodyPr/>
        <a:lstStyle/>
        <a:p>
          <a:endParaRPr lang="hr-HR"/>
        </a:p>
      </dgm:t>
    </dgm:pt>
    <dgm:pt modelId="{1FCA7507-DDE7-4B5B-ABF4-9EADA47BC7CE}" type="sibTrans" cxnId="{94AE7F46-1FD9-44EA-BA0F-D93F7E3E089C}">
      <dgm:prSet/>
      <dgm:spPr/>
      <dgm:t>
        <a:bodyPr/>
        <a:lstStyle/>
        <a:p>
          <a:endParaRPr lang="hr-HR"/>
        </a:p>
      </dgm:t>
    </dgm:pt>
    <dgm:pt modelId="{29861E74-440F-4F3F-99DB-D829597E816A}">
      <dgm:prSet/>
      <dgm:spPr>
        <a:xfrm>
          <a:off x="3726125" y="433455"/>
          <a:ext cx="816795" cy="252429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Special projects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057450-C63B-4F8E-AFDC-D71FCEC44881}" type="parTrans" cxnId="{49C175FE-7DAC-4441-B422-B3FE44D6961D}">
      <dgm:prSet/>
      <dgm:spPr/>
      <dgm:t>
        <a:bodyPr/>
        <a:lstStyle/>
        <a:p>
          <a:endParaRPr lang="hr-HR"/>
        </a:p>
      </dgm:t>
    </dgm:pt>
    <dgm:pt modelId="{D7B0CDF8-26C4-4F79-BED2-203DB11E33B0}" type="sibTrans" cxnId="{49C175FE-7DAC-4441-B422-B3FE44D6961D}">
      <dgm:prSet/>
      <dgm:spPr/>
      <dgm:t>
        <a:bodyPr/>
        <a:lstStyle/>
        <a:p>
          <a:endParaRPr lang="hr-HR"/>
        </a:p>
      </dgm:t>
    </dgm:pt>
    <dgm:pt modelId="{B379B9F4-F2CC-408D-9B77-52B2DE8E42D4}">
      <dgm:prSet phldrT="[Tekst]"/>
      <dgm:spPr>
        <a:xfrm>
          <a:off x="932684" y="685885"/>
          <a:ext cx="816795" cy="5392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P3</a:t>
          </a:r>
        </a:p>
      </dgm:t>
    </dgm:pt>
    <dgm:pt modelId="{66F7D028-2D05-4631-B254-917C6CA9F79A}" type="parTrans" cxnId="{0ECBBE29-2BF8-4EDF-8D71-9684C64045BB}">
      <dgm:prSet/>
      <dgm:spPr/>
      <dgm:t>
        <a:bodyPr/>
        <a:lstStyle/>
        <a:p>
          <a:endParaRPr lang="hr-HR"/>
        </a:p>
      </dgm:t>
    </dgm:pt>
    <dgm:pt modelId="{FE70D7A8-5673-4BD5-8EA2-B0037C82522F}" type="sibTrans" cxnId="{0ECBBE29-2BF8-4EDF-8D71-9684C64045BB}">
      <dgm:prSet/>
      <dgm:spPr/>
      <dgm:t>
        <a:bodyPr/>
        <a:lstStyle/>
        <a:p>
          <a:endParaRPr lang="hr-HR"/>
        </a:p>
      </dgm:t>
    </dgm:pt>
    <dgm:pt modelId="{D97B4E6E-4257-4633-B99B-BE66E60B7999}">
      <dgm:prSet phldrT="[Tekst]"/>
      <dgm:spPr>
        <a:xfrm>
          <a:off x="1863831" y="685885"/>
          <a:ext cx="816795" cy="5392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P3</a:t>
          </a:r>
        </a:p>
      </dgm:t>
    </dgm:pt>
    <dgm:pt modelId="{E148F5BF-B367-4CAD-A1C6-2AF1B01D0934}" type="parTrans" cxnId="{09E219D9-AD49-4468-9B0C-5A744F8BA202}">
      <dgm:prSet/>
      <dgm:spPr/>
      <dgm:t>
        <a:bodyPr/>
        <a:lstStyle/>
        <a:p>
          <a:endParaRPr lang="hr-HR"/>
        </a:p>
      </dgm:t>
    </dgm:pt>
    <dgm:pt modelId="{A5E1C201-F522-42E4-9DF0-FBEA0119CE80}" type="sibTrans" cxnId="{09E219D9-AD49-4468-9B0C-5A744F8BA202}">
      <dgm:prSet/>
      <dgm:spPr/>
      <dgm:t>
        <a:bodyPr/>
        <a:lstStyle/>
        <a:p>
          <a:endParaRPr lang="hr-HR"/>
        </a:p>
      </dgm:t>
    </dgm:pt>
    <dgm:pt modelId="{709A9563-74E5-409A-8D82-A5568A0FD3DF}">
      <dgm:prSet/>
      <dgm:spPr>
        <a:xfrm>
          <a:off x="2794978" y="706921"/>
          <a:ext cx="816795" cy="5392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Istria adventure – discovering Istria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5FA946A-008A-4210-802C-13BC4F16E9FD}" type="parTrans" cxnId="{C67C2A51-9FF0-4831-BDC9-09423661AE0A}">
      <dgm:prSet/>
      <dgm:spPr/>
      <dgm:t>
        <a:bodyPr/>
        <a:lstStyle/>
        <a:p>
          <a:endParaRPr lang="hr-HR"/>
        </a:p>
      </dgm:t>
    </dgm:pt>
    <dgm:pt modelId="{1D3ABCD4-3FBF-4851-B484-4699442B80AB}" type="sibTrans" cxnId="{C67C2A51-9FF0-4831-BDC9-09423661AE0A}">
      <dgm:prSet/>
      <dgm:spPr/>
      <dgm:t>
        <a:bodyPr/>
        <a:lstStyle/>
        <a:p>
          <a:endParaRPr lang="hr-HR"/>
        </a:p>
      </dgm:t>
    </dgm:pt>
    <dgm:pt modelId="{5D302446-8463-4E3F-B51D-5092AABC3F8C}">
      <dgm:prSet/>
      <dgm:spPr>
        <a:xfrm>
          <a:off x="3726125" y="685885"/>
          <a:ext cx="816795" cy="5392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Speleological adventure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DC9809D-6C04-4A75-9827-1FCD49DD146F}" type="parTrans" cxnId="{8C0CF4F5-4100-4A3D-83CF-BAC3293A0427}">
      <dgm:prSet/>
      <dgm:spPr/>
      <dgm:t>
        <a:bodyPr/>
        <a:lstStyle/>
        <a:p>
          <a:endParaRPr lang="hr-HR"/>
        </a:p>
      </dgm:t>
    </dgm:pt>
    <dgm:pt modelId="{6A4C996D-ECD6-4BEB-9E34-40BBAEADC361}" type="sibTrans" cxnId="{8C0CF4F5-4100-4A3D-83CF-BAC3293A0427}">
      <dgm:prSet/>
      <dgm:spPr/>
      <dgm:t>
        <a:bodyPr/>
        <a:lstStyle/>
        <a:p>
          <a:endParaRPr lang="hr-HR"/>
        </a:p>
      </dgm:t>
    </dgm:pt>
    <dgm:pt modelId="{C7A36372-C495-4568-A067-1CA4EA7D90DE}">
      <dgm:prSet/>
      <dgm:spPr>
        <a:xfrm>
          <a:off x="4657272" y="685885"/>
          <a:ext cx="816795" cy="5392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From Istria to the stars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6C97097-4A8B-41A6-A562-A11A2EE01C2B}" type="parTrans" cxnId="{E2EB2E14-1A43-474A-968D-BD3BAA6FA77E}">
      <dgm:prSet/>
      <dgm:spPr/>
      <dgm:t>
        <a:bodyPr/>
        <a:lstStyle/>
        <a:p>
          <a:endParaRPr lang="hr-HR"/>
        </a:p>
      </dgm:t>
    </dgm:pt>
    <dgm:pt modelId="{8D5732F3-711E-4BF9-BA28-7544BA19E767}" type="sibTrans" cxnId="{E2EB2E14-1A43-474A-968D-BD3BAA6FA77E}">
      <dgm:prSet/>
      <dgm:spPr/>
      <dgm:t>
        <a:bodyPr/>
        <a:lstStyle/>
        <a:p>
          <a:endParaRPr lang="hr-HR"/>
        </a:p>
      </dgm:t>
    </dgm:pt>
    <dgm:pt modelId="{09A46E3E-7E85-44FD-97FB-7F85433E1EC8}">
      <dgm:prSet/>
      <dgm:spPr>
        <a:xfrm>
          <a:off x="3726125" y="685885"/>
          <a:ext cx="816795" cy="53927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P2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FA9A364-B91B-4A38-B5C0-18BAB96AAD2D}" type="parTrans" cxnId="{CE305B49-DFB5-445F-8609-D56F95D0D1C6}">
      <dgm:prSet/>
      <dgm:spPr/>
      <dgm:t>
        <a:bodyPr/>
        <a:lstStyle/>
        <a:p>
          <a:endParaRPr lang="hr-HR"/>
        </a:p>
      </dgm:t>
    </dgm:pt>
    <dgm:pt modelId="{096349C3-6FF7-4B3B-8799-ED7C15BD580A}" type="sibTrans" cxnId="{CE305B49-DFB5-445F-8609-D56F95D0D1C6}">
      <dgm:prSet/>
      <dgm:spPr/>
      <dgm:t>
        <a:bodyPr/>
        <a:lstStyle/>
        <a:p>
          <a:endParaRPr lang="hr-HR"/>
        </a:p>
      </dgm:t>
    </dgm:pt>
    <dgm:pt modelId="{97892412-CDE8-4C06-82FF-F63205299558}">
      <dgm:prSet/>
      <dgm:spPr>
        <a:xfrm>
          <a:off x="4657272" y="433455"/>
          <a:ext cx="816795" cy="252429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Educational arrangements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BDA1872-E929-495B-BAD8-CBB5DEE456D5}" type="sibTrans" cxnId="{31FA15DE-580E-4B5E-B677-44D95907FEA1}">
      <dgm:prSet/>
      <dgm:spPr/>
      <dgm:t>
        <a:bodyPr/>
        <a:lstStyle/>
        <a:p>
          <a:endParaRPr lang="hr-HR"/>
        </a:p>
      </dgm:t>
    </dgm:pt>
    <dgm:pt modelId="{CCE7C866-3F87-41C1-A1BE-CC208979B577}" type="parTrans" cxnId="{31FA15DE-580E-4B5E-B677-44D95907FEA1}">
      <dgm:prSet/>
      <dgm:spPr/>
      <dgm:t>
        <a:bodyPr/>
        <a:lstStyle/>
        <a:p>
          <a:endParaRPr lang="hr-HR"/>
        </a:p>
      </dgm:t>
    </dgm:pt>
    <dgm:pt modelId="{232CFA24-DD1F-4780-BBBE-65D575542678}">
      <dgm:prSet phldrT="[Tekst]"/>
      <dgm:spPr>
        <a:xfrm>
          <a:off x="1863831" y="685885"/>
          <a:ext cx="816795" cy="53927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From the dusk to the dawn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143731F-C55E-40BE-82C4-F8DFAAB2D792}" type="parTrans" cxnId="{85EBD676-4438-4E30-B247-8060839CF77D}">
      <dgm:prSet/>
      <dgm:spPr/>
    </dgm:pt>
    <dgm:pt modelId="{061DE29F-549A-400F-A758-DD7E96C5A723}" type="sibTrans" cxnId="{85EBD676-4438-4E30-B247-8060839CF77D}">
      <dgm:prSet/>
      <dgm:spPr/>
    </dgm:pt>
    <dgm:pt modelId="{FD92B552-4ADF-4505-81CD-A1AEBCE5253D}" type="pres">
      <dgm:prSet presAssocID="{60DE316A-80B3-4E72-9D91-BCEEC5D934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6750305-4A0F-422E-BBBA-DF8C1CFF29F4}" type="pres">
      <dgm:prSet presAssocID="{E76A552E-353D-459A-8055-E5E8C0BE1231}" presName="composite" presStyleCnt="0"/>
      <dgm:spPr/>
    </dgm:pt>
    <dgm:pt modelId="{BEA52316-76E3-4001-A8A1-F3A08CDD7B51}" type="pres">
      <dgm:prSet presAssocID="{E76A552E-353D-459A-8055-E5E8C0BE1231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29B60B-5881-4D13-AAD6-AC8F8D8E1768}" type="pres">
      <dgm:prSet presAssocID="{E76A552E-353D-459A-8055-E5E8C0BE1231}" presName="desTx" presStyleLbl="alignAccFollowNode1" presStyleIdx="0" presStyleCnt="6" custScaleY="884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CE96A9-1D8F-43E5-86A5-277475435460}" type="pres">
      <dgm:prSet presAssocID="{9F58D68B-D005-41EA-BBB7-4C838338BF37}" presName="space" presStyleCnt="0"/>
      <dgm:spPr/>
    </dgm:pt>
    <dgm:pt modelId="{73034ADD-CEE5-47A1-B0B5-49EB46E60213}" type="pres">
      <dgm:prSet presAssocID="{F634393C-77B3-4437-840F-8986BF8E02EA}" presName="composite" presStyleCnt="0"/>
      <dgm:spPr/>
    </dgm:pt>
    <dgm:pt modelId="{BFE5CBAB-3359-4F46-A765-22AA22D6321D}" type="pres">
      <dgm:prSet presAssocID="{F634393C-77B3-4437-840F-8986BF8E02EA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855D8A-7857-4064-92E0-43DA2F1B4052}" type="pres">
      <dgm:prSet presAssocID="{F634393C-77B3-4437-840F-8986BF8E02EA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2478A5-932F-4DAD-B6B0-9EAFEF905E2E}" type="pres">
      <dgm:prSet presAssocID="{2B910E21-AF5D-4659-9501-D0E4C14ADAD5}" presName="space" presStyleCnt="0"/>
      <dgm:spPr/>
    </dgm:pt>
    <dgm:pt modelId="{669357E5-101C-4747-A3C6-EDAD6ADB7FD6}" type="pres">
      <dgm:prSet presAssocID="{F76EE0D4-34DF-4E45-9BF2-E7E81268478D}" presName="composite" presStyleCnt="0"/>
      <dgm:spPr/>
    </dgm:pt>
    <dgm:pt modelId="{25A95A9C-BC91-4B4D-BD66-5DD30E0A0093}" type="pres">
      <dgm:prSet presAssocID="{F76EE0D4-34DF-4E45-9BF2-E7E81268478D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BFB67D-AF26-4148-B1DA-268EF789AF96}" type="pres">
      <dgm:prSet presAssocID="{F76EE0D4-34DF-4E45-9BF2-E7E81268478D}" presName="desTx" presStyleLbl="align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F7FA02B0-A082-4467-9236-BD589A94CEFA}" type="pres">
      <dgm:prSet presAssocID="{83F28D81-861B-44E9-B135-0BFDC73CE968}" presName="space" presStyleCnt="0"/>
      <dgm:spPr/>
    </dgm:pt>
    <dgm:pt modelId="{F6AC8AC7-A6B0-42D3-9129-77BC7E3DCDFA}" type="pres">
      <dgm:prSet presAssocID="{F2C6A629-E602-48B4-8273-C96A732A6BDC}" presName="composite" presStyleCnt="0"/>
      <dgm:spPr/>
    </dgm:pt>
    <dgm:pt modelId="{D4A91830-0B16-4D26-A259-7A2AF33C6F1A}" type="pres">
      <dgm:prSet presAssocID="{F2C6A629-E602-48B4-8273-C96A732A6BDC}" presName="parTx" presStyleLbl="alignNode1" presStyleIdx="3" presStyleCnt="6" custScaleY="133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848507-EE01-4189-9207-5359F7A737C4}" type="pres">
      <dgm:prSet presAssocID="{F2C6A629-E602-48B4-8273-C96A732A6BDC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CFB61E-5FFA-4B8D-9D53-C9ADDCF8BE75}" type="pres">
      <dgm:prSet presAssocID="{1FCA7507-DDE7-4B5B-ABF4-9EADA47BC7CE}" presName="space" presStyleCnt="0"/>
      <dgm:spPr/>
    </dgm:pt>
    <dgm:pt modelId="{118EC1D5-9820-4CB0-99F2-9396DBADD49B}" type="pres">
      <dgm:prSet presAssocID="{29861E74-440F-4F3F-99DB-D829597E816A}" presName="composite" presStyleCnt="0"/>
      <dgm:spPr/>
    </dgm:pt>
    <dgm:pt modelId="{0052E18E-F56A-44BA-B78D-BE7E908AA9EC}" type="pres">
      <dgm:prSet presAssocID="{29861E74-440F-4F3F-99DB-D829597E816A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A8C642-2203-48A1-95BA-49BCB6D7DAE1}" type="pres">
      <dgm:prSet presAssocID="{29861E74-440F-4F3F-99DB-D829597E816A}" presName="desTx" presStyleLbl="align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08D30656-B23C-4C8B-A31D-0747534C277E}" type="pres">
      <dgm:prSet presAssocID="{D7B0CDF8-26C4-4F79-BED2-203DB11E33B0}" presName="space" presStyleCnt="0"/>
      <dgm:spPr/>
    </dgm:pt>
    <dgm:pt modelId="{BC5DC231-21B6-476A-8988-6C105D6A0B5A}" type="pres">
      <dgm:prSet presAssocID="{97892412-CDE8-4C06-82FF-F63205299558}" presName="composite" presStyleCnt="0"/>
      <dgm:spPr/>
    </dgm:pt>
    <dgm:pt modelId="{174C4A81-99A9-4B1E-8722-8494B5A44EC8}" type="pres">
      <dgm:prSet presAssocID="{97892412-CDE8-4C06-82FF-F63205299558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C208F9-4B5E-487D-ADDF-FADB97253049}" type="pres">
      <dgm:prSet presAssocID="{97892412-CDE8-4C06-82FF-F63205299558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9C3A54D-26A4-400A-8FBA-CDA8B1C00ADD}" type="presOf" srcId="{C7A36372-C495-4568-A067-1CA4EA7D90DE}" destId="{51C208F9-4B5E-487D-ADDF-FADB97253049}" srcOrd="0" destOrd="0" presId="urn:microsoft.com/office/officeart/2005/8/layout/hList1"/>
    <dgm:cxn modelId="{A5C266C6-996E-488C-8ADF-EAB0DA558AD7}" srcId="{F634393C-77B3-4437-840F-8986BF8E02EA}" destId="{288D72D0-E9F2-4FFE-9FD2-A99D7EC14584}" srcOrd="0" destOrd="0" parTransId="{273B708D-E998-4252-A559-785E9EEE13D1}" sibTransId="{BEB4E1F0-0A98-40BA-9EFF-AEDF395AED01}"/>
    <dgm:cxn modelId="{631A832B-7A77-403D-9AB3-D9113DB34E3D}" srcId="{E76A552E-353D-459A-8055-E5E8C0BE1231}" destId="{520F7D4B-EC0B-4DCF-8290-906363737665}" srcOrd="0" destOrd="0" parTransId="{B8F06F9F-8FE6-45EF-8FBE-9243E1C5D26B}" sibTransId="{6BD392E2-10CF-45A0-95DF-867EDF727D47}"/>
    <dgm:cxn modelId="{2B12E925-72F5-41AC-AC95-050FFDF0B7AF}" type="presOf" srcId="{F76EE0D4-34DF-4E45-9BF2-E7E81268478D}" destId="{25A95A9C-BC91-4B4D-BD66-5DD30E0A0093}" srcOrd="0" destOrd="0" presId="urn:microsoft.com/office/officeart/2005/8/layout/hList1"/>
    <dgm:cxn modelId="{E2EB2E14-1A43-474A-968D-BD3BAA6FA77E}" srcId="{97892412-CDE8-4C06-82FF-F63205299558}" destId="{C7A36372-C495-4568-A067-1CA4EA7D90DE}" srcOrd="0" destOrd="0" parTransId="{B6C97097-4A8B-41A6-A562-A11A2EE01C2B}" sibTransId="{8D5732F3-711E-4BF9-BA28-7544BA19E767}"/>
    <dgm:cxn modelId="{8C0CF4F5-4100-4A3D-83CF-BAC3293A0427}" srcId="{29861E74-440F-4F3F-99DB-D829597E816A}" destId="{5D302446-8463-4E3F-B51D-5092AABC3F8C}" srcOrd="0" destOrd="0" parTransId="{3DC9809D-6C04-4A75-9827-1FCD49DD146F}" sibTransId="{6A4C996D-ECD6-4BEB-9E34-40BBAEADC361}"/>
    <dgm:cxn modelId="{720AC78D-948D-48ED-AC77-51FAF1DD5E8C}" type="presOf" srcId="{09A46E3E-7E85-44FD-97FB-7F85433E1EC8}" destId="{FCA8C642-2203-48A1-95BA-49BCB6D7DAE1}" srcOrd="0" destOrd="1" presId="urn:microsoft.com/office/officeart/2005/8/layout/hList1"/>
    <dgm:cxn modelId="{E6C9C7D8-5FD6-4BDB-8B22-4C9DB4C76EEE}" type="presOf" srcId="{75CCC1C0-2D3C-46A3-BF8E-A77689376E00}" destId="{98855D8A-7857-4064-92E0-43DA2F1B4052}" srcOrd="0" destOrd="1" presId="urn:microsoft.com/office/officeart/2005/8/layout/hList1"/>
    <dgm:cxn modelId="{11EAE87D-1C16-471F-8E9A-EC2176A4FCD0}" type="presOf" srcId="{E76A552E-353D-459A-8055-E5E8C0BE1231}" destId="{BEA52316-76E3-4001-A8A1-F3A08CDD7B51}" srcOrd="0" destOrd="0" presId="urn:microsoft.com/office/officeart/2005/8/layout/hList1"/>
    <dgm:cxn modelId="{29B368BA-8AD0-44A6-AB7A-A7C4CF6FBC4D}" type="presOf" srcId="{5D302446-8463-4E3F-B51D-5092AABC3F8C}" destId="{FCA8C642-2203-48A1-95BA-49BCB6D7DAE1}" srcOrd="0" destOrd="0" presId="urn:microsoft.com/office/officeart/2005/8/layout/hList1"/>
    <dgm:cxn modelId="{D56547B8-9C8B-4436-A865-CABF20AE879B}" srcId="{60DE316A-80B3-4E72-9D91-BCEEC5D934BC}" destId="{F634393C-77B3-4437-840F-8986BF8E02EA}" srcOrd="1" destOrd="0" parTransId="{4270ADEC-7CF7-4FFD-8FA8-E72FEE23B2E8}" sibTransId="{2B910E21-AF5D-4659-9501-D0E4C14ADAD5}"/>
    <dgm:cxn modelId="{B0ACB8CB-94E5-4D19-AF61-0D8F0B15FBA5}" type="presOf" srcId="{D97B4E6E-4257-4633-B99B-BE66E60B7999}" destId="{52BFB67D-AF26-4148-B1DA-268EF789AF96}" srcOrd="0" destOrd="2" presId="urn:microsoft.com/office/officeart/2005/8/layout/hList1"/>
    <dgm:cxn modelId="{B6704825-3F79-493D-A219-A80E89C6D183}" srcId="{F634393C-77B3-4437-840F-8986BF8E02EA}" destId="{75CCC1C0-2D3C-46A3-BF8E-A77689376E00}" srcOrd="1" destOrd="0" parTransId="{8EFCC2BF-7E32-4FFE-8472-56ACC251CDE7}" sibTransId="{2148A0B9-48A4-46F2-AC14-23C2240B2503}"/>
    <dgm:cxn modelId="{7D5696C2-FEFC-46CE-8ADB-FC5A92285297}" type="presOf" srcId="{288D72D0-E9F2-4FFE-9FD2-A99D7EC14584}" destId="{98855D8A-7857-4064-92E0-43DA2F1B4052}" srcOrd="0" destOrd="0" presId="urn:microsoft.com/office/officeart/2005/8/layout/hList1"/>
    <dgm:cxn modelId="{EB6A2957-DCDA-42C3-9E4B-CD998C9A3F00}" srcId="{F76EE0D4-34DF-4E45-9BF2-E7E81268478D}" destId="{3E212DC7-D300-4CCC-A210-BE8E90353436}" srcOrd="0" destOrd="0" parTransId="{BB94F13D-F120-4DAB-9A3F-2A3DAB9D5A53}" sibTransId="{F406FFFD-8E29-482A-84CD-C727449B4B33}"/>
    <dgm:cxn modelId="{C3223A61-1BD5-4FF4-8320-EE45FDA6ED73}" srcId="{60DE316A-80B3-4E72-9D91-BCEEC5D934BC}" destId="{E76A552E-353D-459A-8055-E5E8C0BE1231}" srcOrd="0" destOrd="0" parTransId="{5712E199-A7A8-4248-887F-B8DFC25D46F7}" sibTransId="{9F58D68B-D005-41EA-BBB7-4C838338BF37}"/>
    <dgm:cxn modelId="{87E190FA-040D-43EC-8112-9DDF956CC641}" type="presOf" srcId="{520F7D4B-EC0B-4DCF-8290-906363737665}" destId="{1C29B60B-5881-4D13-AAD6-AC8F8D8E1768}" srcOrd="0" destOrd="0" presId="urn:microsoft.com/office/officeart/2005/8/layout/hList1"/>
    <dgm:cxn modelId="{E70A7D16-A55C-4B1C-A4ED-AE96512F4EC3}" type="presOf" srcId="{97892412-CDE8-4C06-82FF-F63205299558}" destId="{174C4A81-99A9-4B1E-8722-8494B5A44EC8}" srcOrd="0" destOrd="0" presId="urn:microsoft.com/office/officeart/2005/8/layout/hList1"/>
    <dgm:cxn modelId="{F3C0B166-873C-4AD5-A2D8-898CCB16AD8A}" type="presOf" srcId="{60DE316A-80B3-4E72-9D91-BCEEC5D934BC}" destId="{FD92B552-4ADF-4505-81CD-A1AEBCE5253D}" srcOrd="0" destOrd="0" presId="urn:microsoft.com/office/officeart/2005/8/layout/hList1"/>
    <dgm:cxn modelId="{42F55899-16E7-4C74-9F63-D3F6F8CD0343}" type="presOf" srcId="{3E212DC7-D300-4CCC-A210-BE8E90353436}" destId="{52BFB67D-AF26-4148-B1DA-268EF789AF96}" srcOrd="0" destOrd="0" presId="urn:microsoft.com/office/officeart/2005/8/layout/hList1"/>
    <dgm:cxn modelId="{F7AD20C6-4389-446D-AA5E-B8C666C6E1C3}" type="presOf" srcId="{709A9563-74E5-409A-8D82-A5568A0FD3DF}" destId="{E8848507-EE01-4189-9207-5359F7A737C4}" srcOrd="0" destOrd="0" presId="urn:microsoft.com/office/officeart/2005/8/layout/hList1"/>
    <dgm:cxn modelId="{85EBD676-4438-4E30-B247-8060839CF77D}" srcId="{F76EE0D4-34DF-4E45-9BF2-E7E81268478D}" destId="{232CFA24-DD1F-4780-BBBE-65D575542678}" srcOrd="1" destOrd="0" parTransId="{D143731F-C55E-40BE-82C4-F8DFAAB2D792}" sibTransId="{061DE29F-549A-400F-A758-DD7E96C5A723}"/>
    <dgm:cxn modelId="{0ECBBE29-2BF8-4EDF-8D71-9684C64045BB}" srcId="{F634393C-77B3-4437-840F-8986BF8E02EA}" destId="{B379B9F4-F2CC-408D-9B77-52B2DE8E42D4}" srcOrd="2" destOrd="0" parTransId="{66F7D028-2D05-4631-B254-917C6CA9F79A}" sibTransId="{FE70D7A8-5673-4BD5-8EA2-B0037C82522F}"/>
    <dgm:cxn modelId="{09E219D9-AD49-4468-9B0C-5A744F8BA202}" srcId="{F76EE0D4-34DF-4E45-9BF2-E7E81268478D}" destId="{D97B4E6E-4257-4633-B99B-BE66E60B7999}" srcOrd="2" destOrd="0" parTransId="{E148F5BF-B367-4CAD-A1C6-2AF1B01D0934}" sibTransId="{A5E1C201-F522-42E4-9DF0-FBEA0119CE80}"/>
    <dgm:cxn modelId="{94AE7F46-1FD9-44EA-BA0F-D93F7E3E089C}" srcId="{60DE316A-80B3-4E72-9D91-BCEEC5D934BC}" destId="{F2C6A629-E602-48B4-8273-C96A732A6BDC}" srcOrd="3" destOrd="0" parTransId="{0AEE6EDC-0DE4-4A97-A90A-A7C6B4C123FC}" sibTransId="{1FCA7507-DDE7-4B5B-ABF4-9EADA47BC7CE}"/>
    <dgm:cxn modelId="{7FDEE34E-AEBC-4C27-B180-D2DC7C660B89}" type="presOf" srcId="{232CFA24-DD1F-4780-BBBE-65D575542678}" destId="{52BFB67D-AF26-4148-B1DA-268EF789AF96}" srcOrd="0" destOrd="1" presId="urn:microsoft.com/office/officeart/2005/8/layout/hList1"/>
    <dgm:cxn modelId="{64DB338B-0AB9-4994-9F02-6F43B49367C8}" srcId="{E76A552E-353D-459A-8055-E5E8C0BE1231}" destId="{585D7BEB-A174-41F0-9FA3-35E52AA40674}" srcOrd="1" destOrd="0" parTransId="{BCF56312-CAC2-42D5-A671-BBE55008A2A8}" sibTransId="{263E1024-7C8D-4D73-B4F4-0396BB6A0284}"/>
    <dgm:cxn modelId="{CE305B49-DFB5-445F-8609-D56F95D0D1C6}" srcId="{29861E74-440F-4F3F-99DB-D829597E816A}" destId="{09A46E3E-7E85-44FD-97FB-7F85433E1EC8}" srcOrd="1" destOrd="0" parTransId="{6FA9A364-B91B-4A38-B5C0-18BAB96AAD2D}" sibTransId="{096349C3-6FF7-4B3B-8799-ED7C15BD580A}"/>
    <dgm:cxn modelId="{B6EB6374-5B14-46B8-9110-4FE41858054F}" type="presOf" srcId="{29861E74-440F-4F3F-99DB-D829597E816A}" destId="{0052E18E-F56A-44BA-B78D-BE7E908AA9EC}" srcOrd="0" destOrd="0" presId="urn:microsoft.com/office/officeart/2005/8/layout/hList1"/>
    <dgm:cxn modelId="{BCBF187E-0C43-44BB-906A-E20D90223D09}" type="presOf" srcId="{B379B9F4-F2CC-408D-9B77-52B2DE8E42D4}" destId="{98855D8A-7857-4064-92E0-43DA2F1B4052}" srcOrd="0" destOrd="2" presId="urn:microsoft.com/office/officeart/2005/8/layout/hList1"/>
    <dgm:cxn modelId="{6E63576A-6D07-4BE1-B696-6C43A3EB166F}" type="presOf" srcId="{585D7BEB-A174-41F0-9FA3-35E52AA40674}" destId="{1C29B60B-5881-4D13-AAD6-AC8F8D8E1768}" srcOrd="0" destOrd="1" presId="urn:microsoft.com/office/officeart/2005/8/layout/hList1"/>
    <dgm:cxn modelId="{C67C2A51-9FF0-4831-BDC9-09423661AE0A}" srcId="{F2C6A629-E602-48B4-8273-C96A732A6BDC}" destId="{709A9563-74E5-409A-8D82-A5568A0FD3DF}" srcOrd="0" destOrd="0" parTransId="{B5FA946A-008A-4210-802C-13BC4F16E9FD}" sibTransId="{1D3ABCD4-3FBF-4851-B484-4699442B80AB}"/>
    <dgm:cxn modelId="{49C175FE-7DAC-4441-B422-B3FE44D6961D}" srcId="{60DE316A-80B3-4E72-9D91-BCEEC5D934BC}" destId="{29861E74-440F-4F3F-99DB-D829597E816A}" srcOrd="4" destOrd="0" parTransId="{FC057450-C63B-4F8E-AFDC-D71FCEC44881}" sibTransId="{D7B0CDF8-26C4-4F79-BED2-203DB11E33B0}"/>
    <dgm:cxn modelId="{1860C7BF-BBB2-424D-81B4-BA4D800AFB1B}" type="presOf" srcId="{F634393C-77B3-4437-840F-8986BF8E02EA}" destId="{BFE5CBAB-3359-4F46-A765-22AA22D6321D}" srcOrd="0" destOrd="0" presId="urn:microsoft.com/office/officeart/2005/8/layout/hList1"/>
    <dgm:cxn modelId="{31FA15DE-580E-4B5E-B677-44D95907FEA1}" srcId="{60DE316A-80B3-4E72-9D91-BCEEC5D934BC}" destId="{97892412-CDE8-4C06-82FF-F63205299558}" srcOrd="5" destOrd="0" parTransId="{CCE7C866-3F87-41C1-A1BE-CC208979B577}" sibTransId="{5BDA1872-E929-495B-BAD8-CBB5DEE456D5}"/>
    <dgm:cxn modelId="{2FFEC4D4-7200-4A5C-B7CC-10E0BABDDE88}" type="presOf" srcId="{F2C6A629-E602-48B4-8273-C96A732A6BDC}" destId="{D4A91830-0B16-4D26-A259-7A2AF33C6F1A}" srcOrd="0" destOrd="0" presId="urn:microsoft.com/office/officeart/2005/8/layout/hList1"/>
    <dgm:cxn modelId="{C67908CB-F3F7-4F98-9566-A16517A268C6}" srcId="{60DE316A-80B3-4E72-9D91-BCEEC5D934BC}" destId="{F76EE0D4-34DF-4E45-9BF2-E7E81268478D}" srcOrd="2" destOrd="0" parTransId="{FE99771A-F63F-4355-AB43-FC54C17AC618}" sibTransId="{83F28D81-861B-44E9-B135-0BFDC73CE968}"/>
    <dgm:cxn modelId="{58CE17A9-5E99-439C-95A5-C96C43934F2E}" type="presParOf" srcId="{FD92B552-4ADF-4505-81CD-A1AEBCE5253D}" destId="{56750305-4A0F-422E-BBBA-DF8C1CFF29F4}" srcOrd="0" destOrd="0" presId="urn:microsoft.com/office/officeart/2005/8/layout/hList1"/>
    <dgm:cxn modelId="{31D3379A-35E4-482F-BEBB-044F98301F9F}" type="presParOf" srcId="{56750305-4A0F-422E-BBBA-DF8C1CFF29F4}" destId="{BEA52316-76E3-4001-A8A1-F3A08CDD7B51}" srcOrd="0" destOrd="0" presId="urn:microsoft.com/office/officeart/2005/8/layout/hList1"/>
    <dgm:cxn modelId="{5288447B-EAA2-4F3C-8789-D0E22B37E3E3}" type="presParOf" srcId="{56750305-4A0F-422E-BBBA-DF8C1CFF29F4}" destId="{1C29B60B-5881-4D13-AAD6-AC8F8D8E1768}" srcOrd="1" destOrd="0" presId="urn:microsoft.com/office/officeart/2005/8/layout/hList1"/>
    <dgm:cxn modelId="{6B664AED-7346-47F4-ABCF-5E64D6F75B5D}" type="presParOf" srcId="{FD92B552-4ADF-4505-81CD-A1AEBCE5253D}" destId="{E7CE96A9-1D8F-43E5-86A5-277475435460}" srcOrd="1" destOrd="0" presId="urn:microsoft.com/office/officeart/2005/8/layout/hList1"/>
    <dgm:cxn modelId="{5C35A4BC-35B0-47D1-973D-A46BF915F190}" type="presParOf" srcId="{FD92B552-4ADF-4505-81CD-A1AEBCE5253D}" destId="{73034ADD-CEE5-47A1-B0B5-49EB46E60213}" srcOrd="2" destOrd="0" presId="urn:microsoft.com/office/officeart/2005/8/layout/hList1"/>
    <dgm:cxn modelId="{D7AA5EEC-DE0B-4460-A641-2058002F4827}" type="presParOf" srcId="{73034ADD-CEE5-47A1-B0B5-49EB46E60213}" destId="{BFE5CBAB-3359-4F46-A765-22AA22D6321D}" srcOrd="0" destOrd="0" presId="urn:microsoft.com/office/officeart/2005/8/layout/hList1"/>
    <dgm:cxn modelId="{8A41F396-EAC2-4EE3-8ED6-49AA2C472B55}" type="presParOf" srcId="{73034ADD-CEE5-47A1-B0B5-49EB46E60213}" destId="{98855D8A-7857-4064-92E0-43DA2F1B4052}" srcOrd="1" destOrd="0" presId="urn:microsoft.com/office/officeart/2005/8/layout/hList1"/>
    <dgm:cxn modelId="{92BB1E5E-E510-4A7D-BEEF-602076E8EC32}" type="presParOf" srcId="{FD92B552-4ADF-4505-81CD-A1AEBCE5253D}" destId="{042478A5-932F-4DAD-B6B0-9EAFEF905E2E}" srcOrd="3" destOrd="0" presId="urn:microsoft.com/office/officeart/2005/8/layout/hList1"/>
    <dgm:cxn modelId="{665BCB02-920D-4E57-974A-3933DC7DD76B}" type="presParOf" srcId="{FD92B552-4ADF-4505-81CD-A1AEBCE5253D}" destId="{669357E5-101C-4747-A3C6-EDAD6ADB7FD6}" srcOrd="4" destOrd="0" presId="urn:microsoft.com/office/officeart/2005/8/layout/hList1"/>
    <dgm:cxn modelId="{21B4D990-5A0D-4516-834F-CC9261066449}" type="presParOf" srcId="{669357E5-101C-4747-A3C6-EDAD6ADB7FD6}" destId="{25A95A9C-BC91-4B4D-BD66-5DD30E0A0093}" srcOrd="0" destOrd="0" presId="urn:microsoft.com/office/officeart/2005/8/layout/hList1"/>
    <dgm:cxn modelId="{88135C55-07FB-4910-9694-F5875D60A750}" type="presParOf" srcId="{669357E5-101C-4747-A3C6-EDAD6ADB7FD6}" destId="{52BFB67D-AF26-4148-B1DA-268EF789AF96}" srcOrd="1" destOrd="0" presId="urn:microsoft.com/office/officeart/2005/8/layout/hList1"/>
    <dgm:cxn modelId="{F6392E5E-19D8-458D-A9A2-727AE284B996}" type="presParOf" srcId="{FD92B552-4ADF-4505-81CD-A1AEBCE5253D}" destId="{F7FA02B0-A082-4467-9236-BD589A94CEFA}" srcOrd="5" destOrd="0" presId="urn:microsoft.com/office/officeart/2005/8/layout/hList1"/>
    <dgm:cxn modelId="{AC16DB64-7D8F-4C03-A861-785E0B61061B}" type="presParOf" srcId="{FD92B552-4ADF-4505-81CD-A1AEBCE5253D}" destId="{F6AC8AC7-A6B0-42D3-9129-77BC7E3DCDFA}" srcOrd="6" destOrd="0" presId="urn:microsoft.com/office/officeart/2005/8/layout/hList1"/>
    <dgm:cxn modelId="{2E04B9C1-4F60-4BAB-BF96-FDF4978FC2CD}" type="presParOf" srcId="{F6AC8AC7-A6B0-42D3-9129-77BC7E3DCDFA}" destId="{D4A91830-0B16-4D26-A259-7A2AF33C6F1A}" srcOrd="0" destOrd="0" presId="urn:microsoft.com/office/officeart/2005/8/layout/hList1"/>
    <dgm:cxn modelId="{1BCCEC8F-E378-4F41-9B87-7398B99A4B23}" type="presParOf" srcId="{F6AC8AC7-A6B0-42D3-9129-77BC7E3DCDFA}" destId="{E8848507-EE01-4189-9207-5359F7A737C4}" srcOrd="1" destOrd="0" presId="urn:microsoft.com/office/officeart/2005/8/layout/hList1"/>
    <dgm:cxn modelId="{81F7AEDE-21E1-4A01-AD35-540E8C5057E1}" type="presParOf" srcId="{FD92B552-4ADF-4505-81CD-A1AEBCE5253D}" destId="{80CFB61E-5FFA-4B8D-9D53-C9ADDCF8BE75}" srcOrd="7" destOrd="0" presId="urn:microsoft.com/office/officeart/2005/8/layout/hList1"/>
    <dgm:cxn modelId="{4F95D90D-6219-4283-AFA0-CF03AB206DF0}" type="presParOf" srcId="{FD92B552-4ADF-4505-81CD-A1AEBCE5253D}" destId="{118EC1D5-9820-4CB0-99F2-9396DBADD49B}" srcOrd="8" destOrd="0" presId="urn:microsoft.com/office/officeart/2005/8/layout/hList1"/>
    <dgm:cxn modelId="{086C138C-D56D-408D-AE56-FA6C518B0E23}" type="presParOf" srcId="{118EC1D5-9820-4CB0-99F2-9396DBADD49B}" destId="{0052E18E-F56A-44BA-B78D-BE7E908AA9EC}" srcOrd="0" destOrd="0" presId="urn:microsoft.com/office/officeart/2005/8/layout/hList1"/>
    <dgm:cxn modelId="{BEA67201-28B3-4AF5-8019-94884031ACBE}" type="presParOf" srcId="{118EC1D5-9820-4CB0-99F2-9396DBADD49B}" destId="{FCA8C642-2203-48A1-95BA-49BCB6D7DAE1}" srcOrd="1" destOrd="0" presId="urn:microsoft.com/office/officeart/2005/8/layout/hList1"/>
    <dgm:cxn modelId="{971291F3-83AC-427E-9C3B-D3DE2A02388F}" type="presParOf" srcId="{FD92B552-4ADF-4505-81CD-A1AEBCE5253D}" destId="{08D30656-B23C-4C8B-A31D-0747534C277E}" srcOrd="9" destOrd="0" presId="urn:microsoft.com/office/officeart/2005/8/layout/hList1"/>
    <dgm:cxn modelId="{11803A24-8A7F-49B9-97AA-302F2211202B}" type="presParOf" srcId="{FD92B552-4ADF-4505-81CD-A1AEBCE5253D}" destId="{BC5DC231-21B6-476A-8988-6C105D6A0B5A}" srcOrd="10" destOrd="0" presId="urn:microsoft.com/office/officeart/2005/8/layout/hList1"/>
    <dgm:cxn modelId="{22019875-D4C3-46DE-8386-B780D52B0B20}" type="presParOf" srcId="{BC5DC231-21B6-476A-8988-6C105D6A0B5A}" destId="{174C4A81-99A9-4B1E-8722-8494B5A44EC8}" srcOrd="0" destOrd="0" presId="urn:microsoft.com/office/officeart/2005/8/layout/hList1"/>
    <dgm:cxn modelId="{5FE1EBD2-5AA2-4BE4-A349-A051A3A8B24A}" type="presParOf" srcId="{BC5DC231-21B6-476A-8988-6C105D6A0B5A}" destId="{51C208F9-4B5E-487D-ADDF-FADB972530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015BEF-4E89-4DBC-B114-3AB7D067651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604E7194-B97B-46E3-9706-28909BAE25C9}">
      <dgm:prSet phldrT="[Tekst]" custT="1"/>
      <dgm:spPr>
        <a:xfrm rot="10800000">
          <a:off x="121621" y="2036682"/>
          <a:ext cx="583901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– data collecting about  Istria as destination  and  target market young people </a:t>
          </a:r>
        </a:p>
        <a:p>
          <a:r>
            <a:rPr lang="hr-H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age </a:t>
          </a:r>
          <a:r>
            <a:rPr lang="hr-HR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16-24 </a:t>
          </a:r>
          <a:r>
            <a:rPr lang="hr-H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hr-HR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0C9F3A2-0E4C-4C00-A6CF-9AFA07DF55DB}" type="parTrans" cxnId="{0BAFF805-1457-423C-980A-E8B366E19A75}">
      <dgm:prSet/>
      <dgm:spPr/>
      <dgm:t>
        <a:bodyPr/>
        <a:lstStyle/>
        <a:p>
          <a:endParaRPr lang="hr-HR"/>
        </a:p>
      </dgm:t>
    </dgm:pt>
    <dgm:pt modelId="{C5C3BA4F-E427-4846-82D2-4401CC273DB0}" type="sibTrans" cxnId="{0BAFF805-1457-423C-980A-E8B366E19A75}">
      <dgm:prSet/>
      <dgm:spPr/>
      <dgm:t>
        <a:bodyPr/>
        <a:lstStyle/>
        <a:p>
          <a:endParaRPr lang="hr-HR"/>
        </a:p>
      </dgm:t>
    </dgm:pt>
    <dgm:pt modelId="{ABD4D822-7FDC-40CC-A1C8-A39CF82E2C10}">
      <dgm:prSet phldrT="[Tekst]" custT="1"/>
      <dgm:spPr>
        <a:xfrm rot="10800000">
          <a:off x="3333077" y="2036682"/>
          <a:ext cx="583901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PRODUCT MARKET LAUNCH – Project presentation</a:t>
          </a:r>
          <a:endParaRPr lang="hr-H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02C1522-A2D8-44C7-8142-3F37D4BE59E8}" type="parTrans" cxnId="{78F51BCC-BFE5-4AA1-8512-794BED89EDC4}">
      <dgm:prSet/>
      <dgm:spPr/>
      <dgm:t>
        <a:bodyPr/>
        <a:lstStyle/>
        <a:p>
          <a:endParaRPr lang="hr-HR"/>
        </a:p>
      </dgm:t>
    </dgm:pt>
    <dgm:pt modelId="{4E1CB964-9C4A-4A6A-A32F-FD8265CCB2F4}" type="sibTrans" cxnId="{78F51BCC-BFE5-4AA1-8512-794BED89EDC4}">
      <dgm:prSet/>
      <dgm:spPr/>
      <dgm:t>
        <a:bodyPr/>
        <a:lstStyle/>
        <a:p>
          <a:endParaRPr lang="hr-HR"/>
        </a:p>
      </dgm:t>
    </dgm:pt>
    <dgm:pt modelId="{E01D9567-D407-4D89-8E45-F4AADC9BF4AF}">
      <dgm:prSet phldrT="[Tekst]" custT="1"/>
      <dgm:spPr>
        <a:xfrm rot="10800000">
          <a:off x="1406203" y="2036682"/>
          <a:ext cx="583901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 PRODUCT PLANNING AND </a:t>
          </a:r>
          <a:r>
            <a:rPr lang="hr-HR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</a:t>
          </a:r>
          <a:endParaRPr lang="hr-HR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DFEB17-AE56-47D9-9E4B-6BD81631B152}" type="parTrans" cxnId="{3EBACDC1-77EB-408E-BA36-844521AD0C63}">
      <dgm:prSet/>
      <dgm:spPr/>
      <dgm:t>
        <a:bodyPr/>
        <a:lstStyle/>
        <a:p>
          <a:endParaRPr lang="hr-HR"/>
        </a:p>
      </dgm:t>
    </dgm:pt>
    <dgm:pt modelId="{BA3D3E57-65E9-437C-922B-4ADA00B2752E}" type="sibTrans" cxnId="{3EBACDC1-77EB-408E-BA36-844521AD0C63}">
      <dgm:prSet/>
      <dgm:spPr/>
      <dgm:t>
        <a:bodyPr/>
        <a:lstStyle/>
        <a:p>
          <a:endParaRPr lang="hr-HR"/>
        </a:p>
      </dgm:t>
    </dgm:pt>
    <dgm:pt modelId="{0933F73B-9771-40E9-B3A5-A3803C3D5D87}">
      <dgm:prSet phldrT="[Tekst]" custT="1"/>
      <dgm:spPr>
        <a:xfrm rot="10800000">
          <a:off x="2048495" y="2036682"/>
          <a:ext cx="583901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PRODUCT TESTING</a:t>
          </a:r>
          <a:endParaRPr lang="hr-H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B97BA7-BC2B-41EF-8BCB-DF9EB14C20F9}" type="parTrans" cxnId="{DF5DC44F-7188-4573-8828-086C25D6ED79}">
      <dgm:prSet/>
      <dgm:spPr/>
      <dgm:t>
        <a:bodyPr/>
        <a:lstStyle/>
        <a:p>
          <a:endParaRPr lang="hr-HR"/>
        </a:p>
      </dgm:t>
    </dgm:pt>
    <dgm:pt modelId="{8994F0C7-3743-41D8-8A4D-9D60458B067A}" type="sibTrans" cxnId="{DF5DC44F-7188-4573-8828-086C25D6ED79}">
      <dgm:prSet/>
      <dgm:spPr/>
      <dgm:t>
        <a:bodyPr/>
        <a:lstStyle/>
        <a:p>
          <a:endParaRPr lang="hr-HR"/>
        </a:p>
      </dgm:t>
    </dgm:pt>
    <dgm:pt modelId="{4AE36830-43CF-4DFA-9F77-9738E63F71F5}">
      <dgm:prSet phldrT="[Tekst]" custT="1"/>
      <dgm:spPr>
        <a:xfrm rot="10800000">
          <a:off x="2690786" y="2036682"/>
          <a:ext cx="583901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</a:t>
          </a:r>
          <a:r>
            <a:rPr lang="hr-HR" sz="9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INFORMATISATION </a:t>
          </a:r>
          <a:endParaRPr lang="hr-HR" sz="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DA83953-E071-43A9-A4C8-501E20C9CD5F}" type="parTrans" cxnId="{8A20780E-F470-4385-987B-16B8FA2E1342}">
      <dgm:prSet/>
      <dgm:spPr/>
      <dgm:t>
        <a:bodyPr/>
        <a:lstStyle/>
        <a:p>
          <a:endParaRPr lang="hr-HR"/>
        </a:p>
      </dgm:t>
    </dgm:pt>
    <dgm:pt modelId="{8A0CC02B-C656-4FBC-9AC1-1E423F78308A}" type="sibTrans" cxnId="{8A20780E-F470-4385-987B-16B8FA2E1342}">
      <dgm:prSet/>
      <dgm:spPr/>
      <dgm:t>
        <a:bodyPr/>
        <a:lstStyle/>
        <a:p>
          <a:endParaRPr lang="hr-HR"/>
        </a:p>
      </dgm:t>
    </dgm:pt>
    <dgm:pt modelId="{D5FFBA71-9C8C-4254-BACE-D072269E2C32}">
      <dgm:prSet phldrT="[Tekst]" custT="1"/>
      <dgm:spPr>
        <a:xfrm rot="10800000">
          <a:off x="763912" y="2036682"/>
          <a:ext cx="583901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COMPARISON of the current offer and new option identification </a:t>
          </a:r>
          <a:endParaRPr lang="hr-H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D3F03FD-512B-48BB-ABB0-D9B4378EC94C}" type="parTrans" cxnId="{894B7EBB-E9E9-4C9C-902C-B68348C194CF}">
      <dgm:prSet/>
      <dgm:spPr/>
      <dgm:t>
        <a:bodyPr/>
        <a:lstStyle/>
        <a:p>
          <a:endParaRPr lang="hr-HR"/>
        </a:p>
      </dgm:t>
    </dgm:pt>
    <dgm:pt modelId="{8F2B5AA2-B41F-4986-BAB8-661E9E47AD80}" type="sibTrans" cxnId="{894B7EBB-E9E9-4C9C-902C-B68348C194CF}">
      <dgm:prSet/>
      <dgm:spPr/>
      <dgm:t>
        <a:bodyPr/>
        <a:lstStyle/>
        <a:p>
          <a:endParaRPr lang="hr-HR"/>
        </a:p>
      </dgm:t>
    </dgm:pt>
    <dgm:pt modelId="{6A046FFF-AA2A-489E-A857-7C296D930FB4}" type="pres">
      <dgm:prSet presAssocID="{D4015BEF-4E89-4DBC-B114-3AB7D0676515}" presName="Name0" presStyleCnt="0">
        <dgm:presLayoutVars>
          <dgm:dir/>
          <dgm:resizeHandles val="exact"/>
        </dgm:presLayoutVars>
      </dgm:prSet>
      <dgm:spPr/>
    </dgm:pt>
    <dgm:pt modelId="{A2158D5A-865C-4E69-A0AF-BFE29EA442E4}" type="pres">
      <dgm:prSet presAssocID="{D4015BEF-4E89-4DBC-B114-3AB7D0676515}" presName="bkgdShp" presStyleLbl="alignAccFollowNode1" presStyleIdx="0" presStyleCnt="1" custLinFactNeighborX="3773" custLinFactNeighborY="-36"/>
      <dgm:spPr>
        <a:xfrm>
          <a:off x="0" y="0"/>
          <a:ext cx="4038600" cy="2036682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EB48732-EB4D-4782-8026-CA78E021068F}" type="pres">
      <dgm:prSet presAssocID="{D4015BEF-4E89-4DBC-B114-3AB7D0676515}" presName="linComp" presStyleCnt="0"/>
      <dgm:spPr/>
    </dgm:pt>
    <dgm:pt modelId="{50F0E80D-EFE5-4CBD-B5D2-4C571F4EF402}" type="pres">
      <dgm:prSet presAssocID="{604E7194-B97B-46E3-9706-28909BAE25C9}" presName="compNode" presStyleCnt="0"/>
      <dgm:spPr/>
    </dgm:pt>
    <dgm:pt modelId="{2D23AF47-C0B3-4712-9B57-70D57737F18A}" type="pres">
      <dgm:prSet presAssocID="{604E7194-B97B-46E3-9706-28909BAE25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F7B8E6-B60F-43E0-9039-EA8D019A9DBD}" type="pres">
      <dgm:prSet presAssocID="{604E7194-B97B-46E3-9706-28909BAE25C9}" presName="invisiNode" presStyleLbl="node1" presStyleIdx="0" presStyleCnt="6"/>
      <dgm:spPr/>
    </dgm:pt>
    <dgm:pt modelId="{7F6B23EA-A1F7-41D9-885E-4B7C3A7B68B0}" type="pres">
      <dgm:prSet presAssocID="{604E7194-B97B-46E3-9706-28909BAE25C9}" presName="imagNode" presStyleLbl="fgImgPlace1" presStyleIdx="0" presStyleCnt="6"/>
      <dgm:spPr>
        <a:xfrm>
          <a:off x="121621" y="271557"/>
          <a:ext cx="58390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45D2FBB4-ECAC-46EC-9DEF-BEA8902FA0C6}" type="pres">
      <dgm:prSet presAssocID="{C5C3BA4F-E427-4846-82D2-4401CC273DB0}" presName="sibTrans" presStyleLbl="sibTrans2D1" presStyleIdx="0" presStyleCnt="0"/>
      <dgm:spPr/>
      <dgm:t>
        <a:bodyPr/>
        <a:lstStyle/>
        <a:p>
          <a:endParaRPr lang="hr-HR"/>
        </a:p>
      </dgm:t>
    </dgm:pt>
    <dgm:pt modelId="{452A5D1F-3869-486B-9B1B-C3BD8EA846B4}" type="pres">
      <dgm:prSet presAssocID="{D5FFBA71-9C8C-4254-BACE-D072269E2C32}" presName="compNode" presStyleCnt="0"/>
      <dgm:spPr/>
    </dgm:pt>
    <dgm:pt modelId="{48A40C28-1223-4C52-9334-F91532FAA34A}" type="pres">
      <dgm:prSet presAssocID="{D5FFBA71-9C8C-4254-BACE-D072269E2C32}" presName="node" presStyleLbl="node1" presStyleIdx="1" presStyleCnt="6" custLinFactNeighborX="-2959" custLinFactNeighborY="13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A40F26-DAE6-43E0-8BE3-55F4E1D53C67}" type="pres">
      <dgm:prSet presAssocID="{D5FFBA71-9C8C-4254-BACE-D072269E2C32}" presName="invisiNode" presStyleLbl="node1" presStyleIdx="1" presStyleCnt="6"/>
      <dgm:spPr/>
    </dgm:pt>
    <dgm:pt modelId="{8A6C9EAB-444B-4C33-9164-30B762F9213D}" type="pres">
      <dgm:prSet presAssocID="{D5FFBA71-9C8C-4254-BACE-D072269E2C32}" presName="imagNode" presStyleLbl="fgImgPlace1" presStyleIdx="1" presStyleCnt="6"/>
      <dgm:spPr>
        <a:xfrm>
          <a:off x="763912" y="271557"/>
          <a:ext cx="58390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742F1714-A46C-4194-AF3C-F86ED7F4F330}" type="pres">
      <dgm:prSet presAssocID="{8F2B5AA2-B41F-4986-BAB8-661E9E47AD80}" presName="sibTrans" presStyleLbl="sibTrans2D1" presStyleIdx="0" presStyleCnt="0"/>
      <dgm:spPr/>
      <dgm:t>
        <a:bodyPr/>
        <a:lstStyle/>
        <a:p>
          <a:endParaRPr lang="hr-HR"/>
        </a:p>
      </dgm:t>
    </dgm:pt>
    <dgm:pt modelId="{B7A55274-3D77-4832-BF33-3298F7ABFD35}" type="pres">
      <dgm:prSet presAssocID="{E01D9567-D407-4D89-8E45-F4AADC9BF4AF}" presName="compNode" presStyleCnt="0"/>
      <dgm:spPr/>
    </dgm:pt>
    <dgm:pt modelId="{AAA14DD3-FCBC-4BE8-8763-3C40E907D4EC}" type="pres">
      <dgm:prSet presAssocID="{E01D9567-D407-4D89-8E45-F4AADC9BF4A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E26062-E47A-47C5-A1E9-FA77ADCD548D}" type="pres">
      <dgm:prSet presAssocID="{E01D9567-D407-4D89-8E45-F4AADC9BF4AF}" presName="invisiNode" presStyleLbl="node1" presStyleIdx="2" presStyleCnt="6"/>
      <dgm:spPr/>
    </dgm:pt>
    <dgm:pt modelId="{83F20909-AE59-4485-BF40-061EAC6747D2}" type="pres">
      <dgm:prSet presAssocID="{E01D9567-D407-4D89-8E45-F4AADC9BF4AF}" presName="imagNode" presStyleLbl="fgImgPlace1" presStyleIdx="2" presStyleCnt="6"/>
      <dgm:spPr>
        <a:xfrm>
          <a:off x="1406203" y="271557"/>
          <a:ext cx="58390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2F83C070-1891-4C75-8BD4-75FCCAF1C03D}" type="pres">
      <dgm:prSet presAssocID="{BA3D3E57-65E9-437C-922B-4ADA00B2752E}" presName="sibTrans" presStyleLbl="sibTrans2D1" presStyleIdx="0" presStyleCnt="0"/>
      <dgm:spPr/>
      <dgm:t>
        <a:bodyPr/>
        <a:lstStyle/>
        <a:p>
          <a:endParaRPr lang="hr-HR"/>
        </a:p>
      </dgm:t>
    </dgm:pt>
    <dgm:pt modelId="{E707C656-3AB7-488C-A0A9-DD7203D90ADE}" type="pres">
      <dgm:prSet presAssocID="{0933F73B-9771-40E9-B3A5-A3803C3D5D87}" presName="compNode" presStyleCnt="0"/>
      <dgm:spPr/>
    </dgm:pt>
    <dgm:pt modelId="{60D03BE0-BE04-4F57-A1EC-73CFD87EA1CE}" type="pres">
      <dgm:prSet presAssocID="{0933F73B-9771-40E9-B3A5-A3803C3D5D87}" presName="node" presStyleLbl="node1" presStyleIdx="3" presStyleCnt="6" custLinFactNeighborX="-2094" custLinFactNeighborY="-13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96BA6C-C835-414E-8A96-7E03F4DA1356}" type="pres">
      <dgm:prSet presAssocID="{0933F73B-9771-40E9-B3A5-A3803C3D5D87}" presName="invisiNode" presStyleLbl="node1" presStyleIdx="3" presStyleCnt="6"/>
      <dgm:spPr/>
    </dgm:pt>
    <dgm:pt modelId="{38512079-DC82-4FDB-B100-6D6969431927}" type="pres">
      <dgm:prSet presAssocID="{0933F73B-9771-40E9-B3A5-A3803C3D5D87}" presName="imagNode" presStyleLbl="fgImgPlace1" presStyleIdx="3" presStyleCnt="6"/>
      <dgm:spPr>
        <a:xfrm>
          <a:off x="2048495" y="271557"/>
          <a:ext cx="58390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C3BD5EA9-13B2-4517-83E2-C122DEDB8D9A}" type="pres">
      <dgm:prSet presAssocID="{8994F0C7-3743-41D8-8A4D-9D60458B067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4ECD3254-93F0-4B15-A2EE-651B75C88578}" type="pres">
      <dgm:prSet presAssocID="{4AE36830-43CF-4DFA-9F77-9738E63F71F5}" presName="compNode" presStyleCnt="0"/>
      <dgm:spPr/>
    </dgm:pt>
    <dgm:pt modelId="{123B533B-E29B-4B3C-87A6-62F1889577D5}" type="pres">
      <dgm:prSet presAssocID="{4AE36830-43CF-4DFA-9F77-9738E63F71F5}" presName="node" presStyleLbl="node1" presStyleIdx="4" presStyleCnt="6" custLinFactNeighborX="1245" custLinFactNeighborY="-13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5974A0-14D3-4088-A597-19016D0BA58D}" type="pres">
      <dgm:prSet presAssocID="{4AE36830-43CF-4DFA-9F77-9738E63F71F5}" presName="invisiNode" presStyleLbl="node1" presStyleIdx="4" presStyleCnt="6"/>
      <dgm:spPr/>
    </dgm:pt>
    <dgm:pt modelId="{BB6B1CC0-4C6C-47EE-AAAF-6F7AC4223A55}" type="pres">
      <dgm:prSet presAssocID="{4AE36830-43CF-4DFA-9F77-9738E63F71F5}" presName="imagNode" presStyleLbl="fgImgPlace1" presStyleIdx="4" presStyleCnt="6"/>
      <dgm:spPr>
        <a:xfrm>
          <a:off x="2690786" y="271557"/>
          <a:ext cx="58390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F65A6BB1-F394-4B2D-9950-27DFB3A0D031}" type="pres">
      <dgm:prSet presAssocID="{8A0CC02B-C656-4FBC-9AC1-1E423F78308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7260E4CA-DC47-48D8-B0D5-A1C4FE5418EE}" type="pres">
      <dgm:prSet presAssocID="{ABD4D822-7FDC-40CC-A1C8-A39CF82E2C10}" presName="compNode" presStyleCnt="0"/>
      <dgm:spPr/>
    </dgm:pt>
    <dgm:pt modelId="{4C62E58C-71C1-4D14-9652-79778BD1130B}" type="pres">
      <dgm:prSet presAssocID="{ABD4D822-7FDC-40CC-A1C8-A39CF82E2C10}" presName="node" presStyleLbl="node1" presStyleIdx="5" presStyleCnt="6" custLinFactNeighborX="2532" custLinFactNeighborY="-67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B30506-A0B6-4B5E-944A-B89CBA64D89C}" type="pres">
      <dgm:prSet presAssocID="{ABD4D822-7FDC-40CC-A1C8-A39CF82E2C10}" presName="invisiNode" presStyleLbl="node1" presStyleIdx="5" presStyleCnt="6"/>
      <dgm:spPr/>
    </dgm:pt>
    <dgm:pt modelId="{29D933D9-53CD-426F-9DA6-595485A5E1B8}" type="pres">
      <dgm:prSet presAssocID="{ABD4D822-7FDC-40CC-A1C8-A39CF82E2C10}" presName="imagNode" presStyleLbl="fgImgPlace1" presStyleIdx="5" presStyleCnt="6"/>
      <dgm:spPr>
        <a:xfrm>
          <a:off x="3333077" y="271557"/>
          <a:ext cx="58390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3B5E3C18-5B58-48C2-87FA-7344253EE607}" type="presOf" srcId="{8A0CC02B-C656-4FBC-9AC1-1E423F78308A}" destId="{F65A6BB1-F394-4B2D-9950-27DFB3A0D031}" srcOrd="0" destOrd="0" presId="urn:microsoft.com/office/officeart/2005/8/layout/pList2#1"/>
    <dgm:cxn modelId="{517C0987-DD68-47AB-B1AF-5718E0F6B31F}" type="presOf" srcId="{D5FFBA71-9C8C-4254-BACE-D072269E2C32}" destId="{48A40C28-1223-4C52-9334-F91532FAA34A}" srcOrd="0" destOrd="0" presId="urn:microsoft.com/office/officeart/2005/8/layout/pList2#1"/>
    <dgm:cxn modelId="{0BAFF805-1457-423C-980A-E8B366E19A75}" srcId="{D4015BEF-4E89-4DBC-B114-3AB7D0676515}" destId="{604E7194-B97B-46E3-9706-28909BAE25C9}" srcOrd="0" destOrd="0" parTransId="{40C9F3A2-0E4C-4C00-A6CF-9AFA07DF55DB}" sibTransId="{C5C3BA4F-E427-4846-82D2-4401CC273DB0}"/>
    <dgm:cxn modelId="{449B44EC-B82C-42FA-B7B9-0F4895862806}" type="presOf" srcId="{4AE36830-43CF-4DFA-9F77-9738E63F71F5}" destId="{123B533B-E29B-4B3C-87A6-62F1889577D5}" srcOrd="0" destOrd="0" presId="urn:microsoft.com/office/officeart/2005/8/layout/pList2#1"/>
    <dgm:cxn modelId="{7065C302-480B-4888-9C55-0088E619706F}" type="presOf" srcId="{E01D9567-D407-4D89-8E45-F4AADC9BF4AF}" destId="{AAA14DD3-FCBC-4BE8-8763-3C40E907D4EC}" srcOrd="0" destOrd="0" presId="urn:microsoft.com/office/officeart/2005/8/layout/pList2#1"/>
    <dgm:cxn modelId="{64AD588F-3B6A-467B-811B-F48FC4DA93AC}" type="presOf" srcId="{8F2B5AA2-B41F-4986-BAB8-661E9E47AD80}" destId="{742F1714-A46C-4194-AF3C-F86ED7F4F330}" srcOrd="0" destOrd="0" presId="urn:microsoft.com/office/officeart/2005/8/layout/pList2#1"/>
    <dgm:cxn modelId="{3EBACDC1-77EB-408E-BA36-844521AD0C63}" srcId="{D4015BEF-4E89-4DBC-B114-3AB7D0676515}" destId="{E01D9567-D407-4D89-8E45-F4AADC9BF4AF}" srcOrd="2" destOrd="0" parTransId="{E8DFEB17-AE56-47D9-9E4B-6BD81631B152}" sibTransId="{BA3D3E57-65E9-437C-922B-4ADA00B2752E}"/>
    <dgm:cxn modelId="{DF5DC44F-7188-4573-8828-086C25D6ED79}" srcId="{D4015BEF-4E89-4DBC-B114-3AB7D0676515}" destId="{0933F73B-9771-40E9-B3A5-A3803C3D5D87}" srcOrd="3" destOrd="0" parTransId="{00B97BA7-BC2B-41EF-8BCB-DF9EB14C20F9}" sibTransId="{8994F0C7-3743-41D8-8A4D-9D60458B067A}"/>
    <dgm:cxn modelId="{5181EAD8-459A-45BB-99FF-7EF27FA35AC6}" type="presOf" srcId="{D4015BEF-4E89-4DBC-B114-3AB7D0676515}" destId="{6A046FFF-AA2A-489E-A857-7C296D930FB4}" srcOrd="0" destOrd="0" presId="urn:microsoft.com/office/officeart/2005/8/layout/pList2#1"/>
    <dgm:cxn modelId="{894B7EBB-E9E9-4C9C-902C-B68348C194CF}" srcId="{D4015BEF-4E89-4DBC-B114-3AB7D0676515}" destId="{D5FFBA71-9C8C-4254-BACE-D072269E2C32}" srcOrd="1" destOrd="0" parTransId="{BD3F03FD-512B-48BB-ABB0-D9B4378EC94C}" sibTransId="{8F2B5AA2-B41F-4986-BAB8-661E9E47AD80}"/>
    <dgm:cxn modelId="{991137B5-89AF-4FF0-A96D-1B0780DC0582}" type="presOf" srcId="{604E7194-B97B-46E3-9706-28909BAE25C9}" destId="{2D23AF47-C0B3-4712-9B57-70D57737F18A}" srcOrd="0" destOrd="0" presId="urn:microsoft.com/office/officeart/2005/8/layout/pList2#1"/>
    <dgm:cxn modelId="{586A993C-974F-4612-B09E-DACC003E5E3E}" type="presOf" srcId="{8994F0C7-3743-41D8-8A4D-9D60458B067A}" destId="{C3BD5EA9-13B2-4517-83E2-C122DEDB8D9A}" srcOrd="0" destOrd="0" presId="urn:microsoft.com/office/officeart/2005/8/layout/pList2#1"/>
    <dgm:cxn modelId="{8A20780E-F470-4385-987B-16B8FA2E1342}" srcId="{D4015BEF-4E89-4DBC-B114-3AB7D0676515}" destId="{4AE36830-43CF-4DFA-9F77-9738E63F71F5}" srcOrd="4" destOrd="0" parTransId="{CDA83953-E071-43A9-A4C8-501E20C9CD5F}" sibTransId="{8A0CC02B-C656-4FBC-9AC1-1E423F78308A}"/>
    <dgm:cxn modelId="{BFFE04B3-8569-4BAD-B876-7287DF5AC6BA}" type="presOf" srcId="{0933F73B-9771-40E9-B3A5-A3803C3D5D87}" destId="{60D03BE0-BE04-4F57-A1EC-73CFD87EA1CE}" srcOrd="0" destOrd="0" presId="urn:microsoft.com/office/officeart/2005/8/layout/pList2#1"/>
    <dgm:cxn modelId="{78F51BCC-BFE5-4AA1-8512-794BED89EDC4}" srcId="{D4015BEF-4E89-4DBC-B114-3AB7D0676515}" destId="{ABD4D822-7FDC-40CC-A1C8-A39CF82E2C10}" srcOrd="5" destOrd="0" parTransId="{702C1522-A2D8-44C7-8142-3F37D4BE59E8}" sibTransId="{4E1CB964-9C4A-4A6A-A32F-FD8265CCB2F4}"/>
    <dgm:cxn modelId="{B4BCB4CB-E0DC-4D24-8276-F0A028A428A9}" type="presOf" srcId="{ABD4D822-7FDC-40CC-A1C8-A39CF82E2C10}" destId="{4C62E58C-71C1-4D14-9652-79778BD1130B}" srcOrd="0" destOrd="0" presId="urn:microsoft.com/office/officeart/2005/8/layout/pList2#1"/>
    <dgm:cxn modelId="{DA205E2B-9377-446A-AF1F-B24D183DECFB}" type="presOf" srcId="{BA3D3E57-65E9-437C-922B-4ADA00B2752E}" destId="{2F83C070-1891-4C75-8BD4-75FCCAF1C03D}" srcOrd="0" destOrd="0" presId="urn:microsoft.com/office/officeart/2005/8/layout/pList2#1"/>
    <dgm:cxn modelId="{5C921FB3-F4A4-4957-8E79-309B148061C5}" type="presOf" srcId="{C5C3BA4F-E427-4846-82D2-4401CC273DB0}" destId="{45D2FBB4-ECAC-46EC-9DEF-BEA8902FA0C6}" srcOrd="0" destOrd="0" presId="urn:microsoft.com/office/officeart/2005/8/layout/pList2#1"/>
    <dgm:cxn modelId="{184594A3-D5BE-40DA-B2C1-B1352C05DEB4}" type="presParOf" srcId="{6A046FFF-AA2A-489E-A857-7C296D930FB4}" destId="{A2158D5A-865C-4E69-A0AF-BFE29EA442E4}" srcOrd="0" destOrd="0" presId="urn:microsoft.com/office/officeart/2005/8/layout/pList2#1"/>
    <dgm:cxn modelId="{B758012F-335A-4245-B5AC-2CDF3BED63A1}" type="presParOf" srcId="{6A046FFF-AA2A-489E-A857-7C296D930FB4}" destId="{5EB48732-EB4D-4782-8026-CA78E021068F}" srcOrd="1" destOrd="0" presId="urn:microsoft.com/office/officeart/2005/8/layout/pList2#1"/>
    <dgm:cxn modelId="{6352FA91-72E4-4CC8-93B1-1320D089ECC0}" type="presParOf" srcId="{5EB48732-EB4D-4782-8026-CA78E021068F}" destId="{50F0E80D-EFE5-4CBD-B5D2-4C571F4EF402}" srcOrd="0" destOrd="0" presId="urn:microsoft.com/office/officeart/2005/8/layout/pList2#1"/>
    <dgm:cxn modelId="{1994DCD9-E3EA-48FC-B8E6-CB93D9646F9D}" type="presParOf" srcId="{50F0E80D-EFE5-4CBD-B5D2-4C571F4EF402}" destId="{2D23AF47-C0B3-4712-9B57-70D57737F18A}" srcOrd="0" destOrd="0" presId="urn:microsoft.com/office/officeart/2005/8/layout/pList2#1"/>
    <dgm:cxn modelId="{02A7A1DB-D8C3-4089-83E1-E5D4FD6F6995}" type="presParOf" srcId="{50F0E80D-EFE5-4CBD-B5D2-4C571F4EF402}" destId="{29F7B8E6-B60F-43E0-9039-EA8D019A9DBD}" srcOrd="1" destOrd="0" presId="urn:microsoft.com/office/officeart/2005/8/layout/pList2#1"/>
    <dgm:cxn modelId="{B44A00D0-7F30-4333-91EF-48CCBC296013}" type="presParOf" srcId="{50F0E80D-EFE5-4CBD-B5D2-4C571F4EF402}" destId="{7F6B23EA-A1F7-41D9-885E-4B7C3A7B68B0}" srcOrd="2" destOrd="0" presId="urn:microsoft.com/office/officeart/2005/8/layout/pList2#1"/>
    <dgm:cxn modelId="{AF4B21FC-684C-4B12-B0E6-BE51A19C09CD}" type="presParOf" srcId="{5EB48732-EB4D-4782-8026-CA78E021068F}" destId="{45D2FBB4-ECAC-46EC-9DEF-BEA8902FA0C6}" srcOrd="1" destOrd="0" presId="urn:microsoft.com/office/officeart/2005/8/layout/pList2#1"/>
    <dgm:cxn modelId="{9C01F353-D491-4E97-81B3-D653A5E885C6}" type="presParOf" srcId="{5EB48732-EB4D-4782-8026-CA78E021068F}" destId="{452A5D1F-3869-486B-9B1B-C3BD8EA846B4}" srcOrd="2" destOrd="0" presId="urn:microsoft.com/office/officeart/2005/8/layout/pList2#1"/>
    <dgm:cxn modelId="{C03CD245-D452-43E3-B73A-D25E23AA48EB}" type="presParOf" srcId="{452A5D1F-3869-486B-9B1B-C3BD8EA846B4}" destId="{48A40C28-1223-4C52-9334-F91532FAA34A}" srcOrd="0" destOrd="0" presId="urn:microsoft.com/office/officeart/2005/8/layout/pList2#1"/>
    <dgm:cxn modelId="{9E8AA5AD-A0F1-468C-BA07-A043F91D6845}" type="presParOf" srcId="{452A5D1F-3869-486B-9B1B-C3BD8EA846B4}" destId="{F8A40F26-DAE6-43E0-8BE3-55F4E1D53C67}" srcOrd="1" destOrd="0" presId="urn:microsoft.com/office/officeart/2005/8/layout/pList2#1"/>
    <dgm:cxn modelId="{3DE94506-56F6-43EA-B7B4-D5474E3E3B47}" type="presParOf" srcId="{452A5D1F-3869-486B-9B1B-C3BD8EA846B4}" destId="{8A6C9EAB-444B-4C33-9164-30B762F9213D}" srcOrd="2" destOrd="0" presId="urn:microsoft.com/office/officeart/2005/8/layout/pList2#1"/>
    <dgm:cxn modelId="{C1E7042F-D4FE-4AE9-B7BB-5EA44379044A}" type="presParOf" srcId="{5EB48732-EB4D-4782-8026-CA78E021068F}" destId="{742F1714-A46C-4194-AF3C-F86ED7F4F330}" srcOrd="3" destOrd="0" presId="urn:microsoft.com/office/officeart/2005/8/layout/pList2#1"/>
    <dgm:cxn modelId="{2918CC24-0BA3-4A43-A5E0-C8806ADEB4DC}" type="presParOf" srcId="{5EB48732-EB4D-4782-8026-CA78E021068F}" destId="{B7A55274-3D77-4832-BF33-3298F7ABFD35}" srcOrd="4" destOrd="0" presId="urn:microsoft.com/office/officeart/2005/8/layout/pList2#1"/>
    <dgm:cxn modelId="{648043D5-F3F4-4840-95DE-8C7F209853BB}" type="presParOf" srcId="{B7A55274-3D77-4832-BF33-3298F7ABFD35}" destId="{AAA14DD3-FCBC-4BE8-8763-3C40E907D4EC}" srcOrd="0" destOrd="0" presId="urn:microsoft.com/office/officeart/2005/8/layout/pList2#1"/>
    <dgm:cxn modelId="{31408023-178A-40FD-993D-12305E6D7350}" type="presParOf" srcId="{B7A55274-3D77-4832-BF33-3298F7ABFD35}" destId="{69E26062-E47A-47C5-A1E9-FA77ADCD548D}" srcOrd="1" destOrd="0" presId="urn:microsoft.com/office/officeart/2005/8/layout/pList2#1"/>
    <dgm:cxn modelId="{388CDBF9-6753-41FF-B412-9686ED3DCB22}" type="presParOf" srcId="{B7A55274-3D77-4832-BF33-3298F7ABFD35}" destId="{83F20909-AE59-4485-BF40-061EAC6747D2}" srcOrd="2" destOrd="0" presId="urn:microsoft.com/office/officeart/2005/8/layout/pList2#1"/>
    <dgm:cxn modelId="{6556A251-A603-4745-8635-D2E1F49806F7}" type="presParOf" srcId="{5EB48732-EB4D-4782-8026-CA78E021068F}" destId="{2F83C070-1891-4C75-8BD4-75FCCAF1C03D}" srcOrd="5" destOrd="0" presId="urn:microsoft.com/office/officeart/2005/8/layout/pList2#1"/>
    <dgm:cxn modelId="{B6953487-7BB9-4D03-B54F-AF74C35B5707}" type="presParOf" srcId="{5EB48732-EB4D-4782-8026-CA78E021068F}" destId="{E707C656-3AB7-488C-A0A9-DD7203D90ADE}" srcOrd="6" destOrd="0" presId="urn:microsoft.com/office/officeart/2005/8/layout/pList2#1"/>
    <dgm:cxn modelId="{BC925DE2-770C-44F5-8684-74941DAB3E8D}" type="presParOf" srcId="{E707C656-3AB7-488C-A0A9-DD7203D90ADE}" destId="{60D03BE0-BE04-4F57-A1EC-73CFD87EA1CE}" srcOrd="0" destOrd="0" presId="urn:microsoft.com/office/officeart/2005/8/layout/pList2#1"/>
    <dgm:cxn modelId="{D7B06BA4-566B-4189-BD0E-464D264846A3}" type="presParOf" srcId="{E707C656-3AB7-488C-A0A9-DD7203D90ADE}" destId="{CF96BA6C-C835-414E-8A96-7E03F4DA1356}" srcOrd="1" destOrd="0" presId="urn:microsoft.com/office/officeart/2005/8/layout/pList2#1"/>
    <dgm:cxn modelId="{9180A2A4-E103-4310-8555-D5ECB20B746E}" type="presParOf" srcId="{E707C656-3AB7-488C-A0A9-DD7203D90ADE}" destId="{38512079-DC82-4FDB-B100-6D6969431927}" srcOrd="2" destOrd="0" presId="urn:microsoft.com/office/officeart/2005/8/layout/pList2#1"/>
    <dgm:cxn modelId="{E9A06EE5-7A65-4EE4-98C9-BD946E2EF043}" type="presParOf" srcId="{5EB48732-EB4D-4782-8026-CA78E021068F}" destId="{C3BD5EA9-13B2-4517-83E2-C122DEDB8D9A}" srcOrd="7" destOrd="0" presId="urn:microsoft.com/office/officeart/2005/8/layout/pList2#1"/>
    <dgm:cxn modelId="{A04D3CE5-59C7-4103-A0C7-BB7C7F7419A8}" type="presParOf" srcId="{5EB48732-EB4D-4782-8026-CA78E021068F}" destId="{4ECD3254-93F0-4B15-A2EE-651B75C88578}" srcOrd="8" destOrd="0" presId="urn:microsoft.com/office/officeart/2005/8/layout/pList2#1"/>
    <dgm:cxn modelId="{280D4912-7232-4DCC-A185-F0CF11521215}" type="presParOf" srcId="{4ECD3254-93F0-4B15-A2EE-651B75C88578}" destId="{123B533B-E29B-4B3C-87A6-62F1889577D5}" srcOrd="0" destOrd="0" presId="urn:microsoft.com/office/officeart/2005/8/layout/pList2#1"/>
    <dgm:cxn modelId="{C187BE42-1EB7-4AE4-B6A1-BA08F997D46E}" type="presParOf" srcId="{4ECD3254-93F0-4B15-A2EE-651B75C88578}" destId="{5D5974A0-14D3-4088-A597-19016D0BA58D}" srcOrd="1" destOrd="0" presId="urn:microsoft.com/office/officeart/2005/8/layout/pList2#1"/>
    <dgm:cxn modelId="{5571CADE-80C3-45D4-8A83-1D8E0126ED17}" type="presParOf" srcId="{4ECD3254-93F0-4B15-A2EE-651B75C88578}" destId="{BB6B1CC0-4C6C-47EE-AAAF-6F7AC4223A55}" srcOrd="2" destOrd="0" presId="urn:microsoft.com/office/officeart/2005/8/layout/pList2#1"/>
    <dgm:cxn modelId="{CB9267B3-BD80-41E3-9F50-63B6A5C898B0}" type="presParOf" srcId="{5EB48732-EB4D-4782-8026-CA78E021068F}" destId="{F65A6BB1-F394-4B2D-9950-27DFB3A0D031}" srcOrd="9" destOrd="0" presId="urn:microsoft.com/office/officeart/2005/8/layout/pList2#1"/>
    <dgm:cxn modelId="{509C81C1-19A2-43CB-A1BB-F3529FA5D767}" type="presParOf" srcId="{5EB48732-EB4D-4782-8026-CA78E021068F}" destId="{7260E4CA-DC47-48D8-B0D5-A1C4FE5418EE}" srcOrd="10" destOrd="0" presId="urn:microsoft.com/office/officeart/2005/8/layout/pList2#1"/>
    <dgm:cxn modelId="{8B484601-4C2F-4230-99D4-12C2FB5D893A}" type="presParOf" srcId="{7260E4CA-DC47-48D8-B0D5-A1C4FE5418EE}" destId="{4C62E58C-71C1-4D14-9652-79778BD1130B}" srcOrd="0" destOrd="0" presId="urn:microsoft.com/office/officeart/2005/8/layout/pList2#1"/>
    <dgm:cxn modelId="{D3FCFC3D-822C-4DFD-8BB2-DD7E0895C3D3}" type="presParOf" srcId="{7260E4CA-DC47-48D8-B0D5-A1C4FE5418EE}" destId="{4FB30506-A0B6-4B5E-944A-B89CBA64D89C}" srcOrd="1" destOrd="0" presId="urn:microsoft.com/office/officeart/2005/8/layout/pList2#1"/>
    <dgm:cxn modelId="{2F1C7DB6-DBD5-4BF3-AF67-4C87464423F8}" type="presParOf" srcId="{7260E4CA-DC47-48D8-B0D5-A1C4FE5418EE}" destId="{29D933D9-53CD-426F-9DA6-595485A5E1B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AEC7D-65FD-495C-83BF-FAE7D5C7510F}">
      <dsp:nvSpPr>
        <dsp:cNvPr id="0" name=""/>
        <dsp:cNvSpPr/>
      </dsp:nvSpPr>
      <dsp:spPr>
        <a:xfrm>
          <a:off x="506968" y="4110789"/>
          <a:ext cx="91440" cy="223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66358-0009-4FC5-8E66-B929D9588C26}">
      <dsp:nvSpPr>
        <dsp:cNvPr id="0" name=""/>
        <dsp:cNvSpPr/>
      </dsp:nvSpPr>
      <dsp:spPr>
        <a:xfrm>
          <a:off x="506968" y="3102678"/>
          <a:ext cx="91440" cy="223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22F1E-2820-4EC1-8CAB-64EE437BDE3A}">
      <dsp:nvSpPr>
        <dsp:cNvPr id="0" name=""/>
        <dsp:cNvSpPr/>
      </dsp:nvSpPr>
      <dsp:spPr>
        <a:xfrm>
          <a:off x="506968" y="2094560"/>
          <a:ext cx="91440" cy="223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ADA6-A85C-474A-9990-7184327E7ABD}">
      <dsp:nvSpPr>
        <dsp:cNvPr id="0" name=""/>
        <dsp:cNvSpPr/>
      </dsp:nvSpPr>
      <dsp:spPr>
        <a:xfrm>
          <a:off x="552688" y="918824"/>
          <a:ext cx="3843139" cy="390862"/>
        </a:xfrm>
        <a:custGeom>
          <a:avLst/>
          <a:gdLst/>
          <a:ahLst/>
          <a:cxnLst/>
          <a:rect l="0" t="0" r="0" b="0"/>
          <a:pathLst>
            <a:path>
              <a:moveTo>
                <a:pt x="3843139" y="0"/>
              </a:moveTo>
              <a:lnTo>
                <a:pt x="3843139" y="276359"/>
              </a:lnTo>
              <a:lnTo>
                <a:pt x="0" y="276359"/>
              </a:lnTo>
              <a:lnTo>
                <a:pt x="0" y="3908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2FA2E-46FD-4B19-8A96-3B483CF6C4D7}">
      <dsp:nvSpPr>
        <dsp:cNvPr id="0" name=""/>
        <dsp:cNvSpPr/>
      </dsp:nvSpPr>
      <dsp:spPr>
        <a:xfrm>
          <a:off x="2129791" y="918824"/>
          <a:ext cx="2266036" cy="359475"/>
        </a:xfrm>
        <a:custGeom>
          <a:avLst/>
          <a:gdLst/>
          <a:ahLst/>
          <a:cxnLst/>
          <a:rect l="0" t="0" r="0" b="0"/>
          <a:pathLst>
            <a:path>
              <a:moveTo>
                <a:pt x="2266036" y="0"/>
              </a:moveTo>
              <a:lnTo>
                <a:pt x="2266036" y="244972"/>
              </a:lnTo>
              <a:lnTo>
                <a:pt x="0" y="244972"/>
              </a:lnTo>
              <a:lnTo>
                <a:pt x="0" y="359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998EB-46A6-4B9B-B4B4-E6A8E464B9CE}">
      <dsp:nvSpPr>
        <dsp:cNvPr id="0" name=""/>
        <dsp:cNvSpPr/>
      </dsp:nvSpPr>
      <dsp:spPr>
        <a:xfrm>
          <a:off x="3640482" y="918824"/>
          <a:ext cx="755345" cy="359475"/>
        </a:xfrm>
        <a:custGeom>
          <a:avLst/>
          <a:gdLst/>
          <a:ahLst/>
          <a:cxnLst/>
          <a:rect l="0" t="0" r="0" b="0"/>
          <a:pathLst>
            <a:path>
              <a:moveTo>
                <a:pt x="755345" y="0"/>
              </a:moveTo>
              <a:lnTo>
                <a:pt x="755345" y="244972"/>
              </a:lnTo>
              <a:lnTo>
                <a:pt x="0" y="244972"/>
              </a:lnTo>
              <a:lnTo>
                <a:pt x="0" y="359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EBA93-843E-4752-8A6D-C63E359F4117}">
      <dsp:nvSpPr>
        <dsp:cNvPr id="0" name=""/>
        <dsp:cNvSpPr/>
      </dsp:nvSpPr>
      <dsp:spPr>
        <a:xfrm>
          <a:off x="2129791" y="3207521"/>
          <a:ext cx="3021382" cy="359475"/>
        </a:xfrm>
        <a:custGeom>
          <a:avLst/>
          <a:gdLst/>
          <a:ahLst/>
          <a:cxnLst/>
          <a:rect l="0" t="0" r="0" b="0"/>
          <a:pathLst>
            <a:path>
              <a:moveTo>
                <a:pt x="3021382" y="0"/>
              </a:moveTo>
              <a:lnTo>
                <a:pt x="3021382" y="244972"/>
              </a:lnTo>
              <a:lnTo>
                <a:pt x="0" y="244972"/>
              </a:lnTo>
              <a:lnTo>
                <a:pt x="0" y="359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C1451-E7B0-4092-ABC5-3D19F595B38B}">
      <dsp:nvSpPr>
        <dsp:cNvPr id="0" name=""/>
        <dsp:cNvSpPr/>
      </dsp:nvSpPr>
      <dsp:spPr>
        <a:xfrm>
          <a:off x="3640482" y="3207521"/>
          <a:ext cx="1510691" cy="359475"/>
        </a:xfrm>
        <a:custGeom>
          <a:avLst/>
          <a:gdLst/>
          <a:ahLst/>
          <a:cxnLst/>
          <a:rect l="0" t="0" r="0" b="0"/>
          <a:pathLst>
            <a:path>
              <a:moveTo>
                <a:pt x="1510691" y="0"/>
              </a:moveTo>
              <a:lnTo>
                <a:pt x="1510691" y="244972"/>
              </a:lnTo>
              <a:lnTo>
                <a:pt x="0" y="244972"/>
              </a:lnTo>
              <a:lnTo>
                <a:pt x="0" y="359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75CDD-88D9-4A68-853C-62BEFA7771C1}">
      <dsp:nvSpPr>
        <dsp:cNvPr id="0" name=""/>
        <dsp:cNvSpPr/>
      </dsp:nvSpPr>
      <dsp:spPr>
        <a:xfrm>
          <a:off x="5105453" y="3207521"/>
          <a:ext cx="91440" cy="359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4AF66-89FC-4FF2-9EA0-9C548A61B26A}">
      <dsp:nvSpPr>
        <dsp:cNvPr id="0" name=""/>
        <dsp:cNvSpPr/>
      </dsp:nvSpPr>
      <dsp:spPr>
        <a:xfrm>
          <a:off x="5151173" y="3207521"/>
          <a:ext cx="1510691" cy="35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72"/>
              </a:lnTo>
              <a:lnTo>
                <a:pt x="1510691" y="244972"/>
              </a:lnTo>
              <a:lnTo>
                <a:pt x="1510691" y="359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FA06C-402A-438C-AA62-2173892EAEE5}">
      <dsp:nvSpPr>
        <dsp:cNvPr id="0" name=""/>
        <dsp:cNvSpPr/>
      </dsp:nvSpPr>
      <dsp:spPr>
        <a:xfrm>
          <a:off x="5151173" y="3207521"/>
          <a:ext cx="3021382" cy="35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72"/>
              </a:lnTo>
              <a:lnTo>
                <a:pt x="3021382" y="244972"/>
              </a:lnTo>
              <a:lnTo>
                <a:pt x="3021382" y="359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351F-9BB0-4E21-BF3E-1FFBA308B561}">
      <dsp:nvSpPr>
        <dsp:cNvPr id="0" name=""/>
        <dsp:cNvSpPr/>
      </dsp:nvSpPr>
      <dsp:spPr>
        <a:xfrm>
          <a:off x="5105453" y="2063173"/>
          <a:ext cx="91440" cy="359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480FD-39EE-43BD-BF4F-5571519F1F8F}">
      <dsp:nvSpPr>
        <dsp:cNvPr id="0" name=""/>
        <dsp:cNvSpPr/>
      </dsp:nvSpPr>
      <dsp:spPr>
        <a:xfrm>
          <a:off x="4395828" y="918824"/>
          <a:ext cx="755345" cy="35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72"/>
              </a:lnTo>
              <a:lnTo>
                <a:pt x="755345" y="244972"/>
              </a:lnTo>
              <a:lnTo>
                <a:pt x="755345" y="359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5C4AF-BCB7-4C1F-AE1C-F536192614C4}">
      <dsp:nvSpPr>
        <dsp:cNvPr id="0" name=""/>
        <dsp:cNvSpPr/>
      </dsp:nvSpPr>
      <dsp:spPr>
        <a:xfrm>
          <a:off x="4395828" y="918824"/>
          <a:ext cx="2266036" cy="35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72"/>
              </a:lnTo>
              <a:lnTo>
                <a:pt x="2266036" y="244972"/>
              </a:lnTo>
              <a:lnTo>
                <a:pt x="2266036" y="359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368C1-2EA6-4538-8702-970F21BC1780}">
      <dsp:nvSpPr>
        <dsp:cNvPr id="0" name=""/>
        <dsp:cNvSpPr/>
      </dsp:nvSpPr>
      <dsp:spPr>
        <a:xfrm>
          <a:off x="4395828" y="918824"/>
          <a:ext cx="3776728" cy="35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72"/>
              </a:lnTo>
              <a:lnTo>
                <a:pt x="3776728" y="244972"/>
              </a:lnTo>
              <a:lnTo>
                <a:pt x="3776728" y="359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55DC6-D0DC-49DF-BD50-FE7D3824F9D4}">
      <dsp:nvSpPr>
        <dsp:cNvPr id="0" name=""/>
        <dsp:cNvSpPr/>
      </dsp:nvSpPr>
      <dsp:spPr>
        <a:xfrm>
          <a:off x="3777818" y="133951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7AAE0-ABA3-41DB-90AB-EAAB101CAEB7}">
      <dsp:nvSpPr>
        <dsp:cNvPr id="0" name=""/>
        <dsp:cNvSpPr/>
      </dsp:nvSpPr>
      <dsp:spPr>
        <a:xfrm>
          <a:off x="3915153" y="264420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 smtClean="0"/>
            <a:t>DMC - ISTRA</a:t>
          </a:r>
          <a:endParaRPr lang="hr-HR" sz="1100" b="1" kern="1200" dirty="0"/>
        </a:p>
      </dsp:txBody>
      <dsp:txXfrm>
        <a:off x="3915153" y="264420"/>
        <a:ext cx="1236020" cy="784872"/>
      </dsp:txXfrm>
    </dsp:sp>
    <dsp:sp modelId="{78DABA7E-6054-4A22-A275-8F017C3103F4}">
      <dsp:nvSpPr>
        <dsp:cNvPr id="0" name=""/>
        <dsp:cNvSpPr/>
      </dsp:nvSpPr>
      <dsp:spPr>
        <a:xfrm>
          <a:off x="7554546" y="1278300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049D5-0519-4055-BB39-99FD68269D67}">
      <dsp:nvSpPr>
        <dsp:cNvPr id="0" name=""/>
        <dsp:cNvSpPr/>
      </dsp:nvSpPr>
      <dsp:spPr>
        <a:xfrm>
          <a:off x="7691881" y="1408769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The Golden Age</a:t>
          </a:r>
          <a:endParaRPr lang="hr-HR" sz="1100" kern="1200" dirty="0"/>
        </a:p>
      </dsp:txBody>
      <dsp:txXfrm>
        <a:off x="7691881" y="1408769"/>
        <a:ext cx="1236020" cy="784872"/>
      </dsp:txXfrm>
    </dsp:sp>
    <dsp:sp modelId="{0D47348A-E263-43D2-9513-4CE865EAEA2C}">
      <dsp:nvSpPr>
        <dsp:cNvPr id="0" name=""/>
        <dsp:cNvSpPr/>
      </dsp:nvSpPr>
      <dsp:spPr>
        <a:xfrm>
          <a:off x="6043855" y="1278300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94A1A-9251-40D3-96DD-1BD5F21DAA67}">
      <dsp:nvSpPr>
        <dsp:cNvPr id="0" name=""/>
        <dsp:cNvSpPr/>
      </dsp:nvSpPr>
      <dsp:spPr>
        <a:xfrm>
          <a:off x="6181190" y="1408769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Empty nesters</a:t>
          </a:r>
          <a:endParaRPr lang="hr-HR" sz="1100" kern="1200" dirty="0"/>
        </a:p>
      </dsp:txBody>
      <dsp:txXfrm>
        <a:off x="6181190" y="1408769"/>
        <a:ext cx="1236020" cy="784872"/>
      </dsp:txXfrm>
    </dsp:sp>
    <dsp:sp modelId="{A891B41C-8930-4491-B84A-7FA936AA4BC3}">
      <dsp:nvSpPr>
        <dsp:cNvPr id="0" name=""/>
        <dsp:cNvSpPr/>
      </dsp:nvSpPr>
      <dsp:spPr>
        <a:xfrm>
          <a:off x="4533163" y="1278300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E7825-8835-4D45-A95F-36B1E6028EF8}">
      <dsp:nvSpPr>
        <dsp:cNvPr id="0" name=""/>
        <dsp:cNvSpPr/>
      </dsp:nvSpPr>
      <dsp:spPr>
        <a:xfrm>
          <a:off x="4670499" y="1408769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YOUNG  age 16-24</a:t>
          </a:r>
          <a:endParaRPr lang="hr-HR" sz="1100" kern="1200" dirty="0"/>
        </a:p>
      </dsp:txBody>
      <dsp:txXfrm>
        <a:off x="4670499" y="1408769"/>
        <a:ext cx="1236020" cy="784872"/>
      </dsp:txXfrm>
    </dsp:sp>
    <dsp:sp modelId="{86148CD5-E461-4976-B373-755BBAFBC747}">
      <dsp:nvSpPr>
        <dsp:cNvPr id="0" name=""/>
        <dsp:cNvSpPr/>
      </dsp:nvSpPr>
      <dsp:spPr>
        <a:xfrm>
          <a:off x="4533163" y="2422649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F339D-B063-4B72-B123-633F38782F7D}">
      <dsp:nvSpPr>
        <dsp:cNvPr id="0" name=""/>
        <dsp:cNvSpPr/>
      </dsp:nvSpPr>
      <dsp:spPr>
        <a:xfrm>
          <a:off x="4670499" y="2553118"/>
          <a:ext cx="1236020" cy="78487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Project team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ISTRIA FOR YOUNG PEOPLE</a:t>
          </a:r>
          <a:endParaRPr lang="hr-HR" sz="1100" kern="1200" dirty="0"/>
        </a:p>
      </dsp:txBody>
      <dsp:txXfrm>
        <a:off x="4670499" y="2553118"/>
        <a:ext cx="1236020" cy="784872"/>
      </dsp:txXfrm>
    </dsp:sp>
    <dsp:sp modelId="{E31F3024-6CA2-4B1E-8298-0EC0DCD06931}">
      <dsp:nvSpPr>
        <dsp:cNvPr id="0" name=""/>
        <dsp:cNvSpPr/>
      </dsp:nvSpPr>
      <dsp:spPr>
        <a:xfrm>
          <a:off x="7554546" y="3566997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428A9-BE0F-48CA-ABCF-83616B7A9C20}">
      <dsp:nvSpPr>
        <dsp:cNvPr id="0" name=""/>
        <dsp:cNvSpPr/>
      </dsp:nvSpPr>
      <dsp:spPr>
        <a:xfrm>
          <a:off x="7691881" y="3697466"/>
          <a:ext cx="1236020" cy="78487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Young adventurers</a:t>
          </a:r>
          <a:endParaRPr lang="hr-HR" sz="1100" kern="1200" dirty="0"/>
        </a:p>
      </dsp:txBody>
      <dsp:txXfrm>
        <a:off x="7691881" y="3697466"/>
        <a:ext cx="1236020" cy="784872"/>
      </dsp:txXfrm>
    </dsp:sp>
    <dsp:sp modelId="{18AC9F94-E5D7-41C3-8A6B-A4DB23D29E5A}">
      <dsp:nvSpPr>
        <dsp:cNvPr id="0" name=""/>
        <dsp:cNvSpPr/>
      </dsp:nvSpPr>
      <dsp:spPr>
        <a:xfrm>
          <a:off x="6043855" y="3566997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1CDB-8D04-4017-A3E4-03F39F4BAFDC}">
      <dsp:nvSpPr>
        <dsp:cNvPr id="0" name=""/>
        <dsp:cNvSpPr/>
      </dsp:nvSpPr>
      <dsp:spPr>
        <a:xfrm>
          <a:off x="6181190" y="3697466"/>
          <a:ext cx="1236020" cy="78487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Secondary school-leaving students</a:t>
          </a:r>
          <a:endParaRPr lang="hr-HR" sz="1100" kern="1200" dirty="0"/>
        </a:p>
      </dsp:txBody>
      <dsp:txXfrm>
        <a:off x="6181190" y="3697466"/>
        <a:ext cx="1236020" cy="784872"/>
      </dsp:txXfrm>
    </dsp:sp>
    <dsp:sp modelId="{01932552-C3B4-4E79-AF74-A8A87E9D8A19}">
      <dsp:nvSpPr>
        <dsp:cNvPr id="0" name=""/>
        <dsp:cNvSpPr/>
      </dsp:nvSpPr>
      <dsp:spPr>
        <a:xfrm>
          <a:off x="4533163" y="3566997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8FF67-6946-43E7-A947-6D0A062D37B1}">
      <dsp:nvSpPr>
        <dsp:cNvPr id="0" name=""/>
        <dsp:cNvSpPr/>
      </dsp:nvSpPr>
      <dsp:spPr>
        <a:xfrm>
          <a:off x="4670499" y="3697466"/>
          <a:ext cx="1236020" cy="78487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Students</a:t>
          </a:r>
          <a:endParaRPr lang="hr-HR" sz="1100" kern="1200" dirty="0"/>
        </a:p>
      </dsp:txBody>
      <dsp:txXfrm>
        <a:off x="4670499" y="3697466"/>
        <a:ext cx="1236020" cy="784872"/>
      </dsp:txXfrm>
    </dsp:sp>
    <dsp:sp modelId="{F4BE244D-92CA-4668-9794-2847B9DFA3A0}">
      <dsp:nvSpPr>
        <dsp:cNvPr id="0" name=""/>
        <dsp:cNvSpPr/>
      </dsp:nvSpPr>
      <dsp:spPr>
        <a:xfrm>
          <a:off x="3022472" y="3566997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BA4F7-8917-429E-BCAC-BDBAFE942B74}">
      <dsp:nvSpPr>
        <dsp:cNvPr id="0" name=""/>
        <dsp:cNvSpPr/>
      </dsp:nvSpPr>
      <dsp:spPr>
        <a:xfrm>
          <a:off x="3159808" y="3697466"/>
          <a:ext cx="1236020" cy="78487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Wish product</a:t>
          </a:r>
          <a:endParaRPr lang="hr-HR" sz="1100" kern="1200" dirty="0"/>
        </a:p>
      </dsp:txBody>
      <dsp:txXfrm>
        <a:off x="3159808" y="3697466"/>
        <a:ext cx="1236020" cy="784872"/>
      </dsp:txXfrm>
    </dsp:sp>
    <dsp:sp modelId="{BD1B4B68-135E-4D70-AA6C-57FBC884B6BE}">
      <dsp:nvSpPr>
        <dsp:cNvPr id="0" name=""/>
        <dsp:cNvSpPr/>
      </dsp:nvSpPr>
      <dsp:spPr>
        <a:xfrm>
          <a:off x="1511781" y="3566997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090D0-B887-411D-A81F-DE11183A345D}">
      <dsp:nvSpPr>
        <dsp:cNvPr id="0" name=""/>
        <dsp:cNvSpPr/>
      </dsp:nvSpPr>
      <dsp:spPr>
        <a:xfrm>
          <a:off x="1649116" y="3697466"/>
          <a:ext cx="1236020" cy="78487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Special projects for young people</a:t>
          </a:r>
          <a:endParaRPr lang="hr-HR" sz="1100" kern="1200" dirty="0"/>
        </a:p>
      </dsp:txBody>
      <dsp:txXfrm>
        <a:off x="1649116" y="3697466"/>
        <a:ext cx="1236020" cy="784872"/>
      </dsp:txXfrm>
    </dsp:sp>
    <dsp:sp modelId="{C480C3E2-4F68-48C5-B404-3B40738B1F01}">
      <dsp:nvSpPr>
        <dsp:cNvPr id="0" name=""/>
        <dsp:cNvSpPr/>
      </dsp:nvSpPr>
      <dsp:spPr>
        <a:xfrm>
          <a:off x="3022472" y="1278300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383A9-C4C2-479D-BD83-18D1EF222536}">
      <dsp:nvSpPr>
        <dsp:cNvPr id="0" name=""/>
        <dsp:cNvSpPr/>
      </dsp:nvSpPr>
      <dsp:spPr>
        <a:xfrm>
          <a:off x="3159808" y="1408769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DINKS</a:t>
          </a:r>
          <a:endParaRPr lang="hr-HR" sz="1100" kern="1200" dirty="0"/>
        </a:p>
      </dsp:txBody>
      <dsp:txXfrm>
        <a:off x="3159808" y="1408769"/>
        <a:ext cx="1236020" cy="784872"/>
      </dsp:txXfrm>
    </dsp:sp>
    <dsp:sp modelId="{A1D932D8-E886-4023-8C16-D76012D50E1E}">
      <dsp:nvSpPr>
        <dsp:cNvPr id="0" name=""/>
        <dsp:cNvSpPr/>
      </dsp:nvSpPr>
      <dsp:spPr>
        <a:xfrm>
          <a:off x="1511781" y="1278300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85D41-442E-4A19-B469-006307EA2BAC}">
      <dsp:nvSpPr>
        <dsp:cNvPr id="0" name=""/>
        <dsp:cNvSpPr/>
      </dsp:nvSpPr>
      <dsp:spPr>
        <a:xfrm>
          <a:off x="1649116" y="1408769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Familiy</a:t>
          </a:r>
          <a:endParaRPr lang="hr-HR" sz="1100" kern="1200" dirty="0"/>
        </a:p>
      </dsp:txBody>
      <dsp:txXfrm>
        <a:off x="1649116" y="1408769"/>
        <a:ext cx="1236020" cy="784872"/>
      </dsp:txXfrm>
    </dsp:sp>
    <dsp:sp modelId="{DC6D50FE-C380-4D7B-89CD-C21F3091ACCE}">
      <dsp:nvSpPr>
        <dsp:cNvPr id="0" name=""/>
        <dsp:cNvSpPr/>
      </dsp:nvSpPr>
      <dsp:spPr>
        <a:xfrm>
          <a:off x="-65321" y="1309687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3EACE-A437-4ECC-A5F6-8960300AEB52}">
      <dsp:nvSpPr>
        <dsp:cNvPr id="0" name=""/>
        <dsp:cNvSpPr/>
      </dsp:nvSpPr>
      <dsp:spPr>
        <a:xfrm>
          <a:off x="72014" y="1440156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Vision and strategy planning</a:t>
          </a:r>
          <a:endParaRPr lang="hr-HR" sz="1100" kern="1200" dirty="0"/>
        </a:p>
      </dsp:txBody>
      <dsp:txXfrm>
        <a:off x="72014" y="1440156"/>
        <a:ext cx="1236020" cy="784872"/>
      </dsp:txXfrm>
    </dsp:sp>
    <dsp:sp modelId="{608C5617-72F7-4E51-865F-AC08CD003B83}">
      <dsp:nvSpPr>
        <dsp:cNvPr id="0" name=""/>
        <dsp:cNvSpPr/>
      </dsp:nvSpPr>
      <dsp:spPr>
        <a:xfrm>
          <a:off x="-65321" y="2317805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1CDED-0673-4CBA-A03D-1B64D24BDA77}">
      <dsp:nvSpPr>
        <dsp:cNvPr id="0" name=""/>
        <dsp:cNvSpPr/>
      </dsp:nvSpPr>
      <dsp:spPr>
        <a:xfrm>
          <a:off x="72014" y="2448274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Destination product offer development and design</a:t>
          </a:r>
          <a:endParaRPr lang="hr-HR" sz="1100" kern="1200" dirty="0"/>
        </a:p>
      </dsp:txBody>
      <dsp:txXfrm>
        <a:off x="72014" y="2448274"/>
        <a:ext cx="1236020" cy="784872"/>
      </dsp:txXfrm>
    </dsp:sp>
    <dsp:sp modelId="{655DA706-FA8B-458B-8E2F-B072C18AAA20}">
      <dsp:nvSpPr>
        <dsp:cNvPr id="0" name=""/>
        <dsp:cNvSpPr/>
      </dsp:nvSpPr>
      <dsp:spPr>
        <a:xfrm>
          <a:off x="-65321" y="3325916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B9192-D371-4854-AC5E-B7E6D486745B}">
      <dsp:nvSpPr>
        <dsp:cNvPr id="0" name=""/>
        <dsp:cNvSpPr/>
      </dsp:nvSpPr>
      <dsp:spPr>
        <a:xfrm>
          <a:off x="72014" y="3456385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Marketing cluster</a:t>
          </a:r>
          <a:endParaRPr lang="hr-HR" sz="1100" kern="1200" dirty="0"/>
        </a:p>
      </dsp:txBody>
      <dsp:txXfrm>
        <a:off x="72014" y="3456385"/>
        <a:ext cx="1236020" cy="784872"/>
      </dsp:txXfrm>
    </dsp:sp>
    <dsp:sp modelId="{AFB0F9B8-C367-4979-8925-8EABF5D7EF9E}">
      <dsp:nvSpPr>
        <dsp:cNvPr id="0" name=""/>
        <dsp:cNvSpPr/>
      </dsp:nvSpPr>
      <dsp:spPr>
        <a:xfrm>
          <a:off x="-65321" y="4334026"/>
          <a:ext cx="1236020" cy="7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B09BD-7A2C-4EA6-9623-37BFA1479250}">
      <dsp:nvSpPr>
        <dsp:cNvPr id="0" name=""/>
        <dsp:cNvSpPr/>
      </dsp:nvSpPr>
      <dsp:spPr>
        <a:xfrm>
          <a:off x="72014" y="4464495"/>
          <a:ext cx="1236020" cy="784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Controlling</a:t>
          </a:r>
          <a:endParaRPr lang="hr-HR" sz="1100" kern="1200" dirty="0"/>
        </a:p>
      </dsp:txBody>
      <dsp:txXfrm>
        <a:off x="72014" y="4464495"/>
        <a:ext cx="1236020" cy="7848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F3EA63-3C2F-4794-B8AE-C40436F69336}">
      <dsp:nvSpPr>
        <dsp:cNvPr id="0" name=""/>
        <dsp:cNvSpPr/>
      </dsp:nvSpPr>
      <dsp:spPr>
        <a:xfrm>
          <a:off x="1819186" y="2194718"/>
          <a:ext cx="3318411" cy="11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8411" y="0"/>
              </a:lnTo>
              <a:lnTo>
                <a:pt x="3318411" y="113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B466A-B450-48D4-AE64-7F2A002B6D4E}">
      <dsp:nvSpPr>
        <dsp:cNvPr id="0" name=""/>
        <dsp:cNvSpPr/>
      </dsp:nvSpPr>
      <dsp:spPr>
        <a:xfrm>
          <a:off x="1819186" y="2081074"/>
          <a:ext cx="3318411" cy="113644"/>
        </a:xfrm>
        <a:custGeom>
          <a:avLst/>
          <a:gdLst/>
          <a:ahLst/>
          <a:cxnLst/>
          <a:rect l="0" t="0" r="0" b="0"/>
          <a:pathLst>
            <a:path>
              <a:moveTo>
                <a:pt x="0" y="113644"/>
              </a:moveTo>
              <a:lnTo>
                <a:pt x="3318411" y="113644"/>
              </a:lnTo>
              <a:lnTo>
                <a:pt x="33184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82B1-A51B-452F-9575-2DB721AB71AC}">
      <dsp:nvSpPr>
        <dsp:cNvPr id="0" name=""/>
        <dsp:cNvSpPr/>
      </dsp:nvSpPr>
      <dsp:spPr>
        <a:xfrm>
          <a:off x="1819186" y="2194718"/>
          <a:ext cx="1314454" cy="11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4454" y="0"/>
              </a:lnTo>
              <a:lnTo>
                <a:pt x="1314454" y="113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F0ECD-51C5-4D34-86BB-184D322F1E47}">
      <dsp:nvSpPr>
        <dsp:cNvPr id="0" name=""/>
        <dsp:cNvSpPr/>
      </dsp:nvSpPr>
      <dsp:spPr>
        <a:xfrm>
          <a:off x="1819186" y="2081074"/>
          <a:ext cx="1272815" cy="113644"/>
        </a:xfrm>
        <a:custGeom>
          <a:avLst/>
          <a:gdLst/>
          <a:ahLst/>
          <a:cxnLst/>
          <a:rect l="0" t="0" r="0" b="0"/>
          <a:pathLst>
            <a:path>
              <a:moveTo>
                <a:pt x="0" y="113644"/>
              </a:moveTo>
              <a:lnTo>
                <a:pt x="1272815" y="113644"/>
              </a:lnTo>
              <a:lnTo>
                <a:pt x="12728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8872-49B6-46CF-8F63-1803A8036018}">
      <dsp:nvSpPr>
        <dsp:cNvPr id="0" name=""/>
        <dsp:cNvSpPr/>
      </dsp:nvSpPr>
      <dsp:spPr>
        <a:xfrm>
          <a:off x="1819186" y="2194718"/>
          <a:ext cx="4591226" cy="1563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9395" y="0"/>
              </a:lnTo>
              <a:lnTo>
                <a:pt x="4409395" y="1563744"/>
              </a:lnTo>
              <a:lnTo>
                <a:pt x="4591226" y="1563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C2F0F-B7CC-472D-9C82-4BE3643AFC2D}">
      <dsp:nvSpPr>
        <dsp:cNvPr id="0" name=""/>
        <dsp:cNvSpPr/>
      </dsp:nvSpPr>
      <dsp:spPr>
        <a:xfrm>
          <a:off x="1819186" y="2194718"/>
          <a:ext cx="4591226" cy="781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9395" y="0"/>
              </a:lnTo>
              <a:lnTo>
                <a:pt x="4409395" y="781872"/>
              </a:lnTo>
              <a:lnTo>
                <a:pt x="4591226" y="781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B6B18-2001-41B3-ACC5-AA894C648A9F}">
      <dsp:nvSpPr>
        <dsp:cNvPr id="0" name=""/>
        <dsp:cNvSpPr/>
      </dsp:nvSpPr>
      <dsp:spPr>
        <a:xfrm>
          <a:off x="1819186" y="2148998"/>
          <a:ext cx="45912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9122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ED588-BE88-4BFF-9E87-7DEB49B121EB}">
      <dsp:nvSpPr>
        <dsp:cNvPr id="0" name=""/>
        <dsp:cNvSpPr/>
      </dsp:nvSpPr>
      <dsp:spPr>
        <a:xfrm>
          <a:off x="1819186" y="1412846"/>
          <a:ext cx="4591226" cy="781872"/>
        </a:xfrm>
        <a:custGeom>
          <a:avLst/>
          <a:gdLst/>
          <a:ahLst/>
          <a:cxnLst/>
          <a:rect l="0" t="0" r="0" b="0"/>
          <a:pathLst>
            <a:path>
              <a:moveTo>
                <a:pt x="0" y="781872"/>
              </a:moveTo>
              <a:lnTo>
                <a:pt x="4409395" y="781872"/>
              </a:lnTo>
              <a:lnTo>
                <a:pt x="4409395" y="0"/>
              </a:lnTo>
              <a:lnTo>
                <a:pt x="45912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028C5-50FD-4326-92E1-1EE05C502162}">
      <dsp:nvSpPr>
        <dsp:cNvPr id="0" name=""/>
        <dsp:cNvSpPr/>
      </dsp:nvSpPr>
      <dsp:spPr>
        <a:xfrm>
          <a:off x="1819186" y="630973"/>
          <a:ext cx="4591226" cy="1563744"/>
        </a:xfrm>
        <a:custGeom>
          <a:avLst/>
          <a:gdLst/>
          <a:ahLst/>
          <a:cxnLst/>
          <a:rect l="0" t="0" r="0" b="0"/>
          <a:pathLst>
            <a:path>
              <a:moveTo>
                <a:pt x="0" y="1563744"/>
              </a:moveTo>
              <a:lnTo>
                <a:pt x="4409395" y="1563744"/>
              </a:lnTo>
              <a:lnTo>
                <a:pt x="4409395" y="0"/>
              </a:lnTo>
              <a:lnTo>
                <a:pt x="45912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9484-D210-4B7B-9D2E-C7D1AD06B342}">
      <dsp:nvSpPr>
        <dsp:cNvPr id="0" name=""/>
        <dsp:cNvSpPr/>
      </dsp:nvSpPr>
      <dsp:spPr>
        <a:xfrm>
          <a:off x="879" y="1917426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Project team- ISTRIA FOR YOUNG PEOPLE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 (age 16-24)</a:t>
          </a:r>
          <a:endParaRPr lang="hr-HR" sz="1100" kern="1200" dirty="0"/>
        </a:p>
      </dsp:txBody>
      <dsp:txXfrm>
        <a:off x="879" y="1917426"/>
        <a:ext cx="1818307" cy="554583"/>
      </dsp:txXfrm>
    </dsp:sp>
    <dsp:sp modelId="{3A137A1E-74BE-4D0D-8620-5F9D91EFBE9F}">
      <dsp:nvSpPr>
        <dsp:cNvPr id="0" name=""/>
        <dsp:cNvSpPr/>
      </dsp:nvSpPr>
      <dsp:spPr>
        <a:xfrm>
          <a:off x="6410413" y="353682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Young adventurers</a:t>
          </a:r>
          <a:endParaRPr lang="hr-HR" sz="1100" kern="1200" dirty="0"/>
        </a:p>
      </dsp:txBody>
      <dsp:txXfrm>
        <a:off x="6410413" y="353682"/>
        <a:ext cx="1818307" cy="554583"/>
      </dsp:txXfrm>
    </dsp:sp>
    <dsp:sp modelId="{459BBD12-D13E-4714-8BA5-649A76329A59}">
      <dsp:nvSpPr>
        <dsp:cNvPr id="0" name=""/>
        <dsp:cNvSpPr/>
      </dsp:nvSpPr>
      <dsp:spPr>
        <a:xfrm>
          <a:off x="6410413" y="1135554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Secondary school-leaving students</a:t>
          </a:r>
          <a:endParaRPr lang="hr-HR" sz="1100" kern="1200" dirty="0"/>
        </a:p>
      </dsp:txBody>
      <dsp:txXfrm>
        <a:off x="6410413" y="1135554"/>
        <a:ext cx="1818307" cy="554583"/>
      </dsp:txXfrm>
    </dsp:sp>
    <dsp:sp modelId="{F53384A7-24C8-4254-90FF-84870777E9B0}">
      <dsp:nvSpPr>
        <dsp:cNvPr id="0" name=""/>
        <dsp:cNvSpPr/>
      </dsp:nvSpPr>
      <dsp:spPr>
        <a:xfrm>
          <a:off x="6410413" y="1917426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Students</a:t>
          </a:r>
          <a:endParaRPr lang="hr-HR" sz="1100" kern="1200" dirty="0"/>
        </a:p>
      </dsp:txBody>
      <dsp:txXfrm>
        <a:off x="6410413" y="1917426"/>
        <a:ext cx="1818307" cy="554583"/>
      </dsp:txXfrm>
    </dsp:sp>
    <dsp:sp modelId="{B1B09EA1-3E08-4DA1-93CF-6F41AD0FEB1B}">
      <dsp:nvSpPr>
        <dsp:cNvPr id="0" name=""/>
        <dsp:cNvSpPr/>
      </dsp:nvSpPr>
      <dsp:spPr>
        <a:xfrm>
          <a:off x="6410413" y="2699298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Tailor made wish product</a:t>
          </a:r>
          <a:endParaRPr lang="hr-HR" sz="1100" kern="1200" dirty="0"/>
        </a:p>
      </dsp:txBody>
      <dsp:txXfrm>
        <a:off x="6410413" y="2699298"/>
        <a:ext cx="1818307" cy="554583"/>
      </dsp:txXfrm>
    </dsp:sp>
    <dsp:sp modelId="{F82C3EEC-745C-46F7-9F4D-59BD3ABFC87C}">
      <dsp:nvSpPr>
        <dsp:cNvPr id="0" name=""/>
        <dsp:cNvSpPr/>
      </dsp:nvSpPr>
      <dsp:spPr>
        <a:xfrm>
          <a:off x="6410413" y="3481171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Special projects for young people</a:t>
          </a:r>
          <a:endParaRPr lang="hr-HR" sz="1100" kern="1200" dirty="0"/>
        </a:p>
      </dsp:txBody>
      <dsp:txXfrm>
        <a:off x="6410413" y="3481171"/>
        <a:ext cx="1818307" cy="554583"/>
      </dsp:txXfrm>
    </dsp:sp>
    <dsp:sp modelId="{1D182B86-11D8-40F3-BF77-22F4B1D73D71}">
      <dsp:nvSpPr>
        <dsp:cNvPr id="0" name=""/>
        <dsp:cNvSpPr/>
      </dsp:nvSpPr>
      <dsp:spPr>
        <a:xfrm>
          <a:off x="2182848" y="1526490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Products</a:t>
          </a:r>
          <a:endParaRPr lang="hr-HR" sz="1100" kern="1200" dirty="0"/>
        </a:p>
      </dsp:txBody>
      <dsp:txXfrm>
        <a:off x="2182848" y="1526490"/>
        <a:ext cx="1818307" cy="554583"/>
      </dsp:txXfrm>
    </dsp:sp>
    <dsp:sp modelId="{DFE24167-F526-4F38-8A70-075045E34248}">
      <dsp:nvSpPr>
        <dsp:cNvPr id="0" name=""/>
        <dsp:cNvSpPr/>
      </dsp:nvSpPr>
      <dsp:spPr>
        <a:xfrm>
          <a:off x="2224487" y="2308362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Communication-booking</a:t>
          </a:r>
          <a:endParaRPr lang="hr-HR" sz="1100" kern="1200" dirty="0"/>
        </a:p>
      </dsp:txBody>
      <dsp:txXfrm>
        <a:off x="2224487" y="2308362"/>
        <a:ext cx="1818307" cy="554583"/>
      </dsp:txXfrm>
    </dsp:sp>
    <dsp:sp modelId="{14C5EDB1-AB13-4625-90DE-9385E9294E9E}">
      <dsp:nvSpPr>
        <dsp:cNvPr id="0" name=""/>
        <dsp:cNvSpPr/>
      </dsp:nvSpPr>
      <dsp:spPr>
        <a:xfrm>
          <a:off x="4228444" y="1526490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Promotion</a:t>
          </a:r>
          <a:endParaRPr lang="hr-HR" sz="1100" kern="1200" dirty="0"/>
        </a:p>
      </dsp:txBody>
      <dsp:txXfrm>
        <a:off x="4228444" y="1526490"/>
        <a:ext cx="1818307" cy="554583"/>
      </dsp:txXfrm>
    </dsp:sp>
    <dsp:sp modelId="{AA95CA8C-8961-4014-AAA2-79D8686F37EA}">
      <dsp:nvSpPr>
        <dsp:cNvPr id="0" name=""/>
        <dsp:cNvSpPr/>
      </dsp:nvSpPr>
      <dsp:spPr>
        <a:xfrm>
          <a:off x="4228444" y="2308362"/>
          <a:ext cx="1818307" cy="554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Controlling</a:t>
          </a:r>
          <a:endParaRPr lang="hr-HR" sz="1100" kern="1200" dirty="0"/>
        </a:p>
      </dsp:txBody>
      <dsp:txXfrm>
        <a:off x="4228444" y="2308362"/>
        <a:ext cx="1818307" cy="5545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52316-76E3-4001-A8A1-F3A08CDD7B51}">
      <dsp:nvSpPr>
        <dsp:cNvPr id="0" name=""/>
        <dsp:cNvSpPr/>
      </dsp:nvSpPr>
      <dsp:spPr>
        <a:xfrm>
          <a:off x="2304" y="1542041"/>
          <a:ext cx="1224522" cy="39789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Young adventurers</a:t>
          </a:r>
          <a:endParaRPr lang="hr-H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04" y="1542041"/>
        <a:ext cx="1224522" cy="397897"/>
      </dsp:txXfrm>
    </dsp:sp>
    <dsp:sp modelId="{1C29B60B-5881-4D13-AAD6-AC8F8D8E1768}">
      <dsp:nvSpPr>
        <dsp:cNvPr id="0" name=""/>
        <dsp:cNvSpPr/>
      </dsp:nvSpPr>
      <dsp:spPr>
        <a:xfrm>
          <a:off x="2304" y="1995672"/>
          <a:ext cx="1224522" cy="854774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P1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P2</a:t>
          </a:r>
        </a:p>
      </dsp:txBody>
      <dsp:txXfrm>
        <a:off x="2304" y="1995672"/>
        <a:ext cx="1224522" cy="854774"/>
      </dsp:txXfrm>
    </dsp:sp>
    <dsp:sp modelId="{BFE5CBAB-3359-4F46-A765-22AA22D6321D}">
      <dsp:nvSpPr>
        <dsp:cNvPr id="0" name=""/>
        <dsp:cNvSpPr/>
      </dsp:nvSpPr>
      <dsp:spPr>
        <a:xfrm>
          <a:off x="1398260" y="1514175"/>
          <a:ext cx="1224522" cy="39789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Secondary school-leaving students</a:t>
          </a:r>
          <a:endParaRPr lang="hr-H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98260" y="1514175"/>
        <a:ext cx="1224522" cy="397897"/>
      </dsp:txXfrm>
    </dsp:sp>
    <dsp:sp modelId="{98855D8A-7857-4064-92E0-43DA2F1B4052}">
      <dsp:nvSpPr>
        <dsp:cNvPr id="0" name=""/>
        <dsp:cNvSpPr/>
      </dsp:nvSpPr>
      <dsp:spPr>
        <a:xfrm>
          <a:off x="1398260" y="1912072"/>
          <a:ext cx="1224522" cy="96624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Travel through time</a:t>
          </a:r>
          <a:endParaRPr lang="hr-H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Legends’ itineraries</a:t>
          </a:r>
          <a:endParaRPr lang="hr-H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P3</a:t>
          </a:r>
        </a:p>
      </dsp:txBody>
      <dsp:txXfrm>
        <a:off x="1398260" y="1912072"/>
        <a:ext cx="1224522" cy="966240"/>
      </dsp:txXfrm>
    </dsp:sp>
    <dsp:sp modelId="{25A95A9C-BC91-4B4D-BD66-5DD30E0A0093}">
      <dsp:nvSpPr>
        <dsp:cNvPr id="0" name=""/>
        <dsp:cNvSpPr/>
      </dsp:nvSpPr>
      <dsp:spPr>
        <a:xfrm>
          <a:off x="2794216" y="1514175"/>
          <a:ext cx="1224522" cy="39789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Students</a:t>
          </a:r>
          <a:endParaRPr lang="hr-H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94216" y="1514175"/>
        <a:ext cx="1224522" cy="397897"/>
      </dsp:txXfrm>
    </dsp:sp>
    <dsp:sp modelId="{52BFB67D-AF26-4148-B1DA-268EF789AF96}">
      <dsp:nvSpPr>
        <dsp:cNvPr id="0" name=""/>
        <dsp:cNvSpPr/>
      </dsp:nvSpPr>
      <dsp:spPr>
        <a:xfrm>
          <a:off x="2794216" y="1912072"/>
          <a:ext cx="1224522" cy="96624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Gastro </a:t>
          </a:r>
          <a:r>
            <a:rPr lang="hr-HR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stories</a:t>
          </a:r>
          <a:endParaRPr lang="hr-H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From the dusk to the dawn</a:t>
          </a:r>
          <a:endParaRPr lang="hr-H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P3</a:t>
          </a:r>
        </a:p>
      </dsp:txBody>
      <dsp:txXfrm>
        <a:off x="2794216" y="1912072"/>
        <a:ext cx="1224522" cy="966240"/>
      </dsp:txXfrm>
    </dsp:sp>
    <dsp:sp modelId="{D4A91830-0B16-4D26-A259-7A2AF33C6F1A}">
      <dsp:nvSpPr>
        <dsp:cNvPr id="0" name=""/>
        <dsp:cNvSpPr/>
      </dsp:nvSpPr>
      <dsp:spPr>
        <a:xfrm>
          <a:off x="4190172" y="1481015"/>
          <a:ext cx="1224522" cy="53053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Tailor made wish arrangements</a:t>
          </a:r>
          <a:endParaRPr lang="hr-H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90172" y="1481015"/>
        <a:ext cx="1224522" cy="530537"/>
      </dsp:txXfrm>
    </dsp:sp>
    <dsp:sp modelId="{E8848507-EE01-4189-9207-5359F7A737C4}">
      <dsp:nvSpPr>
        <dsp:cNvPr id="0" name=""/>
        <dsp:cNvSpPr/>
      </dsp:nvSpPr>
      <dsp:spPr>
        <a:xfrm>
          <a:off x="4190172" y="1945232"/>
          <a:ext cx="1224522" cy="96624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Istria adventure – discovering Istria</a:t>
          </a:r>
          <a:endParaRPr lang="hr-H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90172" y="1945232"/>
        <a:ext cx="1224522" cy="966240"/>
      </dsp:txXfrm>
    </dsp:sp>
    <dsp:sp modelId="{0052E18E-F56A-44BA-B78D-BE7E908AA9EC}">
      <dsp:nvSpPr>
        <dsp:cNvPr id="0" name=""/>
        <dsp:cNvSpPr/>
      </dsp:nvSpPr>
      <dsp:spPr>
        <a:xfrm>
          <a:off x="5586127" y="1514175"/>
          <a:ext cx="1224522" cy="39789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Special projects</a:t>
          </a:r>
          <a:endParaRPr lang="hr-H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86127" y="1514175"/>
        <a:ext cx="1224522" cy="397897"/>
      </dsp:txXfrm>
    </dsp:sp>
    <dsp:sp modelId="{FCA8C642-2203-48A1-95BA-49BCB6D7DAE1}">
      <dsp:nvSpPr>
        <dsp:cNvPr id="0" name=""/>
        <dsp:cNvSpPr/>
      </dsp:nvSpPr>
      <dsp:spPr>
        <a:xfrm>
          <a:off x="5586127" y="1912072"/>
          <a:ext cx="1224522" cy="96624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Speleological adventure</a:t>
          </a:r>
          <a:endParaRPr lang="hr-H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P2</a:t>
          </a:r>
          <a:endParaRPr lang="hr-H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86127" y="1912072"/>
        <a:ext cx="1224522" cy="966240"/>
      </dsp:txXfrm>
    </dsp:sp>
    <dsp:sp modelId="{174C4A81-99A9-4B1E-8722-8494B5A44EC8}">
      <dsp:nvSpPr>
        <dsp:cNvPr id="0" name=""/>
        <dsp:cNvSpPr/>
      </dsp:nvSpPr>
      <dsp:spPr>
        <a:xfrm>
          <a:off x="6982083" y="1514175"/>
          <a:ext cx="1224522" cy="39789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Educational arrangements</a:t>
          </a:r>
          <a:endParaRPr lang="hr-H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982083" y="1514175"/>
        <a:ext cx="1224522" cy="397897"/>
      </dsp:txXfrm>
    </dsp:sp>
    <dsp:sp modelId="{51C208F9-4B5E-487D-ADDF-FADB97253049}">
      <dsp:nvSpPr>
        <dsp:cNvPr id="0" name=""/>
        <dsp:cNvSpPr/>
      </dsp:nvSpPr>
      <dsp:spPr>
        <a:xfrm>
          <a:off x="6982083" y="1912072"/>
          <a:ext cx="1224522" cy="96624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From Istria to the stars</a:t>
          </a:r>
          <a:endParaRPr lang="hr-H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82083" y="1912072"/>
        <a:ext cx="1224522" cy="966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58D5A-865C-4E69-A0AF-BFE29EA442E4}">
      <dsp:nvSpPr>
        <dsp:cNvPr id="0" name=""/>
        <dsp:cNvSpPr/>
      </dsp:nvSpPr>
      <dsp:spPr>
        <a:xfrm>
          <a:off x="0" y="0"/>
          <a:ext cx="8029773" cy="2235524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B23EA-A1F7-41D9-885E-4B7C3A7B68B0}">
      <dsp:nvSpPr>
        <dsp:cNvPr id="0" name=""/>
        <dsp:cNvSpPr/>
      </dsp:nvSpPr>
      <dsp:spPr>
        <a:xfrm>
          <a:off x="241814" y="298069"/>
          <a:ext cx="1160945" cy="1639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3AF47-C0B3-4712-9B57-70D57737F18A}">
      <dsp:nvSpPr>
        <dsp:cNvPr id="0" name=""/>
        <dsp:cNvSpPr/>
      </dsp:nvSpPr>
      <dsp:spPr>
        <a:xfrm rot="10800000">
          <a:off x="241814" y="2235524"/>
          <a:ext cx="1160945" cy="2732308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– data collecting about  Istria as destination  and  target market young people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age </a:t>
          </a:r>
          <a:r>
            <a:rPr lang="hr-HR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16-24 </a:t>
          </a:r>
          <a:r>
            <a:rPr lang="hr-HR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hr-H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41814" y="2235524"/>
        <a:ext cx="1160945" cy="2732308"/>
      </dsp:txXfrm>
    </dsp:sp>
    <dsp:sp modelId="{8A6C9EAB-444B-4C33-9164-30B762F9213D}">
      <dsp:nvSpPr>
        <dsp:cNvPr id="0" name=""/>
        <dsp:cNvSpPr/>
      </dsp:nvSpPr>
      <dsp:spPr>
        <a:xfrm>
          <a:off x="1518854" y="298069"/>
          <a:ext cx="1160945" cy="1639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40C28-1223-4C52-9334-F91532FAA34A}">
      <dsp:nvSpPr>
        <dsp:cNvPr id="0" name=""/>
        <dsp:cNvSpPr/>
      </dsp:nvSpPr>
      <dsp:spPr>
        <a:xfrm rot="10800000">
          <a:off x="1484501" y="2235524"/>
          <a:ext cx="1160945" cy="2732308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COMPARISON of the current offer and new option identification </a:t>
          </a:r>
          <a:endParaRPr lang="hr-H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484501" y="2235524"/>
        <a:ext cx="1160945" cy="2732308"/>
      </dsp:txXfrm>
    </dsp:sp>
    <dsp:sp modelId="{83F20909-AE59-4485-BF40-061EAC6747D2}">
      <dsp:nvSpPr>
        <dsp:cNvPr id="0" name=""/>
        <dsp:cNvSpPr/>
      </dsp:nvSpPr>
      <dsp:spPr>
        <a:xfrm>
          <a:off x="2795894" y="298069"/>
          <a:ext cx="1160945" cy="1639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14DD3-FCBC-4BE8-8763-3C40E907D4EC}">
      <dsp:nvSpPr>
        <dsp:cNvPr id="0" name=""/>
        <dsp:cNvSpPr/>
      </dsp:nvSpPr>
      <dsp:spPr>
        <a:xfrm rot="10800000">
          <a:off x="2795894" y="2235524"/>
          <a:ext cx="1160945" cy="2732308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 PRODUCT PLANNING AND </a:t>
          </a:r>
          <a:r>
            <a:rPr lang="hr-HR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</a:t>
          </a:r>
          <a:endParaRPr lang="hr-H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795894" y="2235524"/>
        <a:ext cx="1160945" cy="2732308"/>
      </dsp:txXfrm>
    </dsp:sp>
    <dsp:sp modelId="{38512079-DC82-4FDB-B100-6D6969431927}">
      <dsp:nvSpPr>
        <dsp:cNvPr id="0" name=""/>
        <dsp:cNvSpPr/>
      </dsp:nvSpPr>
      <dsp:spPr>
        <a:xfrm>
          <a:off x="4072933" y="298069"/>
          <a:ext cx="1160945" cy="1639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03BE0-BE04-4F57-A1EC-73CFD87EA1CE}">
      <dsp:nvSpPr>
        <dsp:cNvPr id="0" name=""/>
        <dsp:cNvSpPr/>
      </dsp:nvSpPr>
      <dsp:spPr>
        <a:xfrm rot="10800000">
          <a:off x="4048623" y="2198064"/>
          <a:ext cx="1160945" cy="2732308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PRODUCT TESTING</a:t>
          </a:r>
          <a:endParaRPr lang="hr-H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048623" y="2198064"/>
        <a:ext cx="1160945" cy="2732308"/>
      </dsp:txXfrm>
    </dsp:sp>
    <dsp:sp modelId="{BB6B1CC0-4C6C-47EE-AAAF-6F7AC4223A55}">
      <dsp:nvSpPr>
        <dsp:cNvPr id="0" name=""/>
        <dsp:cNvSpPr/>
      </dsp:nvSpPr>
      <dsp:spPr>
        <a:xfrm>
          <a:off x="5349973" y="298069"/>
          <a:ext cx="1160945" cy="1639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B533B-E29B-4B3C-87A6-62F1889577D5}">
      <dsp:nvSpPr>
        <dsp:cNvPr id="0" name=""/>
        <dsp:cNvSpPr/>
      </dsp:nvSpPr>
      <dsp:spPr>
        <a:xfrm rot="10800000">
          <a:off x="5364427" y="2198064"/>
          <a:ext cx="1160945" cy="2732308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</a:t>
          </a:r>
          <a:r>
            <a:rPr lang="hr-H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INFORMATISATION </a:t>
          </a:r>
          <a:endParaRPr lang="hr-H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364427" y="2198064"/>
        <a:ext cx="1160945" cy="2732308"/>
      </dsp:txXfrm>
    </dsp:sp>
    <dsp:sp modelId="{29D933D9-53CD-426F-9DA6-595485A5E1B8}">
      <dsp:nvSpPr>
        <dsp:cNvPr id="0" name=""/>
        <dsp:cNvSpPr/>
      </dsp:nvSpPr>
      <dsp:spPr>
        <a:xfrm>
          <a:off x="6627013" y="298069"/>
          <a:ext cx="1160945" cy="1639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2E58C-71C1-4D14-9652-79778BD1130B}">
      <dsp:nvSpPr>
        <dsp:cNvPr id="0" name=""/>
        <dsp:cNvSpPr/>
      </dsp:nvSpPr>
      <dsp:spPr>
        <a:xfrm rot="10800000">
          <a:off x="6656408" y="2217081"/>
          <a:ext cx="1160945" cy="2732308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PRODUCT MARKET LAUNCH – Project presentation</a:t>
          </a:r>
          <a:endParaRPr lang="hr-H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6656408" y="2217081"/>
        <a:ext cx="1160945" cy="273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947FC-50CF-4F7C-A1FA-208320AF6743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4CE6-6CFE-4F72-B9C4-488F35FB05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545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E62EEB-0C2F-4DE3-BBBF-78A1106614A8}" type="datetimeFigureOut">
              <a:rPr lang="hr-HR" smtClean="0"/>
              <a:pPr/>
              <a:t>9.10.2013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CD63AF-7E3F-4F40-85C1-46B4F5EDF7F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3550" y="2420888"/>
            <a:ext cx="7772400" cy="14700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800" dirty="0" smtClean="0"/>
              <a:t>Project – JOB PROMOTION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ISTRIA FOR YOUNG </a:t>
            </a:r>
            <a:r>
              <a:rPr lang="hr-HR" dirty="0" smtClean="0"/>
              <a:t>PEOPLE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Poreč  2013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20687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smtClean="0"/>
              <a:t>Vocational  Secondary  School  </a:t>
            </a:r>
            <a:r>
              <a:rPr lang="hr-HR" sz="2800" b="1" dirty="0" smtClean="0"/>
              <a:t>of  Tourism  and </a:t>
            </a:r>
            <a:r>
              <a:rPr lang="hr-HR" sz="2800" b="1" smtClean="0"/>
              <a:t>Catering  Anton Štifanić </a:t>
            </a:r>
            <a:endParaRPr lang="hr-HR" sz="2800" b="1" dirty="0" smtClean="0"/>
          </a:p>
          <a:p>
            <a:pPr algn="ctr"/>
            <a:r>
              <a:rPr lang="hr-HR" sz="2800" b="1" dirty="0" smtClean="0"/>
              <a:t> Poreč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71" y="1097740"/>
            <a:ext cx="1153818" cy="246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970" y="1809271"/>
            <a:ext cx="2520280" cy="8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5803704"/>
            <a:ext cx="9144000" cy="105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" y="4221088"/>
            <a:ext cx="2555576" cy="16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783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 smtClean="0"/>
              <a:t>WHAT </a:t>
            </a:r>
            <a:r>
              <a:rPr lang="hr-HR" b="1" dirty="0" smtClean="0"/>
              <a:t>WE HAVE</a:t>
            </a:r>
            <a:endParaRPr lang="hr-HR" b="1" dirty="0" smtClean="0"/>
          </a:p>
          <a:p>
            <a:r>
              <a:rPr lang="hr-HR" dirty="0" smtClean="0"/>
              <a:t> Environmentally unpolluted nature and sea</a:t>
            </a:r>
          </a:p>
          <a:p>
            <a:r>
              <a:rPr lang="hr-HR" dirty="0" smtClean="0"/>
              <a:t>Not a super- built-up area</a:t>
            </a:r>
          </a:p>
          <a:p>
            <a:r>
              <a:rPr lang="hr-HR" dirty="0" smtClean="0"/>
              <a:t>Human resources – young people </a:t>
            </a:r>
          </a:p>
          <a:p>
            <a:r>
              <a:rPr lang="hr-HR" dirty="0" smtClean="0"/>
              <a:t>High-quality food</a:t>
            </a:r>
          </a:p>
          <a:p>
            <a:r>
              <a:rPr lang="hr-HR" dirty="0" smtClean="0"/>
              <a:t>Historical and  cultural heritage</a:t>
            </a:r>
          </a:p>
          <a:p>
            <a:r>
              <a:rPr lang="hr-HR" dirty="0" smtClean="0"/>
              <a:t>Emissive markets proximity </a:t>
            </a:r>
          </a:p>
          <a:p>
            <a:r>
              <a:rPr lang="hr-HR" dirty="0" smtClean="0"/>
              <a:t>Short distances between the coastal and  continental area</a:t>
            </a:r>
          </a:p>
          <a:p>
            <a:r>
              <a:rPr lang="hr-HR" dirty="0" smtClean="0"/>
              <a:t>Preserved  original way of life</a:t>
            </a:r>
          </a:p>
          <a:p>
            <a:r>
              <a:rPr lang="hr-HR" dirty="0" smtClean="0"/>
              <a:t>Accommodation facilities of average quality - hotels, campsites, apartments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 smtClean="0"/>
              <a:t>WHAT </a:t>
            </a:r>
            <a:r>
              <a:rPr lang="hr-HR" b="1" dirty="0" smtClean="0"/>
              <a:t>WE DON’T HAVE</a:t>
            </a:r>
            <a:endParaRPr lang="hr-HR" b="1" dirty="0" smtClean="0"/>
          </a:p>
          <a:p>
            <a:r>
              <a:rPr lang="hr-HR" dirty="0" smtClean="0"/>
              <a:t>Attraction and adventure - the magic</a:t>
            </a:r>
          </a:p>
          <a:p>
            <a:r>
              <a:rPr lang="hr-HR" dirty="0" smtClean="0"/>
              <a:t>High-quality entertainment</a:t>
            </a:r>
          </a:p>
          <a:p>
            <a:r>
              <a:rPr lang="hr-HR" dirty="0" smtClean="0"/>
              <a:t>Hobbyist and recreation programmes</a:t>
            </a:r>
          </a:p>
          <a:p>
            <a:r>
              <a:rPr lang="hr-HR" dirty="0" smtClean="0"/>
              <a:t>High-quality infrastructure and transport</a:t>
            </a:r>
          </a:p>
          <a:p>
            <a:r>
              <a:rPr lang="hr-HR" dirty="0" smtClean="0"/>
              <a:t>Shopping offer </a:t>
            </a:r>
          </a:p>
          <a:p>
            <a:r>
              <a:rPr lang="hr-HR" dirty="0" smtClean="0"/>
              <a:t>Quality products - excursions</a:t>
            </a:r>
          </a:p>
          <a:p>
            <a:r>
              <a:rPr lang="hr-HR" dirty="0" smtClean="0"/>
              <a:t>Higher quality accommodation facilities and HOSTELS</a:t>
            </a:r>
          </a:p>
          <a:p>
            <a:r>
              <a:rPr lang="hr-HR" dirty="0" smtClean="0"/>
              <a:t>Recognizable oenology and gastro services</a:t>
            </a:r>
          </a:p>
          <a:p>
            <a:r>
              <a:rPr lang="hr-HR" dirty="0" smtClean="0"/>
              <a:t>Low cost – prices for young people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701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</a:t>
            </a:r>
            <a:r>
              <a:rPr lang="hr-HR" dirty="0" smtClean="0"/>
              <a:t>we want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sz="3400" dirty="0" smtClean="0"/>
              <a:t>to preserve a clean environment</a:t>
            </a:r>
          </a:p>
          <a:p>
            <a:r>
              <a:rPr lang="hr-HR" sz="3400" dirty="0" smtClean="0"/>
              <a:t>Hostels</a:t>
            </a:r>
          </a:p>
          <a:p>
            <a:r>
              <a:rPr lang="hr-HR" sz="3400" dirty="0" smtClean="0"/>
              <a:t>Low cost - prices for young people</a:t>
            </a:r>
          </a:p>
          <a:p>
            <a:r>
              <a:rPr lang="hr-HR" sz="3400" dirty="0" smtClean="0"/>
              <a:t>Different products for the young people target group </a:t>
            </a:r>
          </a:p>
          <a:p>
            <a:r>
              <a:rPr lang="hr-HR" sz="3400" dirty="0" smtClean="0"/>
              <a:t>Season extending to nine months</a:t>
            </a:r>
          </a:p>
          <a:p>
            <a:r>
              <a:rPr lang="hr-HR" sz="3400" dirty="0" smtClean="0"/>
              <a:t>New employment of young workers</a:t>
            </a:r>
          </a:p>
          <a:p>
            <a:r>
              <a:rPr lang="hr-HR" sz="3400" dirty="0" smtClean="0"/>
              <a:t>High-quality tourism </a:t>
            </a:r>
          </a:p>
          <a:p>
            <a:r>
              <a:rPr lang="hr-HR" sz="3400" dirty="0" smtClean="0"/>
              <a:t>Better quality of local life </a:t>
            </a:r>
          </a:p>
          <a:p>
            <a:r>
              <a:rPr lang="hr-HR" sz="3400" dirty="0" smtClean="0"/>
              <a:t>Preservation of local identity and culture</a:t>
            </a:r>
          </a:p>
          <a:p>
            <a:r>
              <a:rPr lang="hr-HR" sz="3400" dirty="0" smtClean="0"/>
              <a:t>Istria as destination of unforgettable leisure, adventure, social interactions …</a:t>
            </a:r>
          </a:p>
          <a:p>
            <a:r>
              <a:rPr lang="hr-HR" sz="3400" dirty="0" smtClean="0"/>
              <a:t>Be attractive for the capital investments</a:t>
            </a:r>
          </a:p>
          <a:p>
            <a:r>
              <a:rPr lang="hr-HR" sz="3400" dirty="0" smtClean="0"/>
              <a:t>A better and longer occupancy of accomodation capacity</a:t>
            </a:r>
          </a:p>
          <a:p>
            <a:r>
              <a:rPr lang="hr-HR" sz="3400" dirty="0" smtClean="0"/>
              <a:t>The recognizable image  of Istria as tourism destination  </a:t>
            </a:r>
            <a:r>
              <a:rPr lang="hr-HR" sz="3400" b="1" dirty="0" smtClean="0"/>
              <a:t>Lifestyle: Istria for young people</a:t>
            </a:r>
            <a:endParaRPr lang="hr-HR" sz="3400" dirty="0" smtClean="0"/>
          </a:p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624902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45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hr-HR" b="1" dirty="0" smtClean="0"/>
              <a:t>ISTRIA - DMC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3727310" cy="504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The tourist destination has been a touristically organised and  recognizable space</a:t>
            </a:r>
          </a:p>
          <a:p>
            <a:r>
              <a:rPr lang="hr-HR" dirty="0" smtClean="0"/>
              <a:t>DMC – the designated competent authority of marketing management destination</a:t>
            </a:r>
          </a:p>
          <a:p>
            <a:r>
              <a:rPr lang="hr-HR" dirty="0" smtClean="0"/>
              <a:t>The destination management company (DMC) is  imagined as the leading organisation in the Istria destination </a:t>
            </a:r>
          </a:p>
          <a:p>
            <a:r>
              <a:rPr lang="hr-HR" dirty="0" smtClean="0"/>
              <a:t>A business entity of marketing management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687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1878957917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259632" y="33265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tx2">
                    <a:lumMod val="50000"/>
                  </a:schemeClr>
                </a:solidFill>
              </a:rPr>
              <a:t>Organizational structure of  DMC-ISTRIA</a:t>
            </a:r>
            <a:endParaRPr lang="hr-H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ORGANIZATIONAL STRUCTURE OF</a:t>
            </a:r>
            <a:br>
              <a:rPr lang="en-US" sz="2400" dirty="0"/>
            </a:br>
            <a:r>
              <a:rPr lang="en-US" sz="2400" dirty="0"/>
              <a:t> DMC-Istria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O</a:t>
            </a:r>
            <a:r>
              <a:rPr lang="hr-HR" sz="2400" dirty="0" smtClean="0"/>
              <a:t>rganizational unit</a:t>
            </a:r>
            <a:r>
              <a:rPr lang="en-US" sz="2400" dirty="0" smtClean="0"/>
              <a:t> </a:t>
            </a:r>
            <a:r>
              <a:rPr lang="en-US" sz="2400" dirty="0"/>
              <a:t>- ISTRIA FOR YOUNG PEOPLE</a:t>
            </a:r>
            <a:endParaRPr lang="hr-HR" sz="24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551774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25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ISTRIA FOR YOUNG PEOPLE</a:t>
            </a:r>
            <a:endParaRPr lang="hr-HR" dirty="0"/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xmlns="" val="1753880107"/>
              </p:ext>
            </p:extLst>
          </p:nvPr>
        </p:nvGraphicFramePr>
        <p:xfrm>
          <a:off x="539552" y="2060848"/>
          <a:ext cx="820891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340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Our goals: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Contribution to the Istria destination attractiveness</a:t>
            </a:r>
          </a:p>
          <a:p>
            <a:r>
              <a:rPr lang="hr-HR" dirty="0" smtClean="0"/>
              <a:t>Contribution  to the adventure design and quality stay of young people at the destination</a:t>
            </a:r>
          </a:p>
          <a:p>
            <a:r>
              <a:rPr lang="hr-HR" dirty="0" smtClean="0"/>
              <a:t>Inciting  interests of  young people for the tourist destination</a:t>
            </a:r>
          </a:p>
          <a:p>
            <a:r>
              <a:rPr lang="hr-HR" dirty="0" smtClean="0"/>
              <a:t>Promotion and  sale of the Istria destination as tourism product through  tourist centres specialised for young people</a:t>
            </a:r>
          </a:p>
          <a:p>
            <a:r>
              <a:rPr lang="hr-HR" dirty="0" smtClean="0"/>
              <a:t>Supporting the tourism development of the Istria destination </a:t>
            </a:r>
          </a:p>
          <a:p>
            <a:r>
              <a:rPr lang="hr-HR" dirty="0" smtClean="0"/>
              <a:t>Contribution to a higher quality process of the destination marketing</a:t>
            </a:r>
          </a:p>
          <a:p>
            <a:endParaRPr lang="hr-HR" dirty="0">
              <a:latin typeface="+mj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624902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74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104" y="40466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MARKETING PROCESS DESIGN</a:t>
            </a:r>
            <a:br>
              <a:rPr lang="hr-HR" sz="3200" b="1" dirty="0" smtClean="0"/>
            </a:br>
            <a:r>
              <a:rPr lang="hr-HR" sz="3200" b="1" dirty="0" smtClean="0"/>
              <a:t>OF ISTRIA AS TOURISM DESTINATION</a:t>
            </a:r>
            <a:endParaRPr lang="hr-HR" sz="3200" b="1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363405043"/>
              </p:ext>
            </p:extLst>
          </p:nvPr>
        </p:nvGraphicFramePr>
        <p:xfrm>
          <a:off x="574675" y="1556791"/>
          <a:ext cx="8029773" cy="496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1763688" y="4986023"/>
            <a:ext cx="648072" cy="5826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15816" y="5013177"/>
            <a:ext cx="648072" cy="582648"/>
          </a:xfrm>
          <a:prstGeom prst="rightArrow">
            <a:avLst>
              <a:gd name="adj1" fmla="val 50000"/>
              <a:gd name="adj2" fmla="val 472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4283968" y="5013176"/>
            <a:ext cx="648072" cy="582649"/>
          </a:xfrm>
          <a:prstGeom prst="rightArrow">
            <a:avLst>
              <a:gd name="adj1" fmla="val 50000"/>
              <a:gd name="adj2" fmla="val 5108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5652120" y="5013177"/>
            <a:ext cx="648072" cy="582648"/>
          </a:xfrm>
          <a:prstGeom prst="rightArrow">
            <a:avLst>
              <a:gd name="adj1" fmla="val 50000"/>
              <a:gd name="adj2" fmla="val 5236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7020272" y="5013177"/>
            <a:ext cx="648072" cy="582647"/>
          </a:xfrm>
          <a:prstGeom prst="rightArrow">
            <a:avLst>
              <a:gd name="adj1" fmla="val 50000"/>
              <a:gd name="adj2" fmla="val 4559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702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prstClr val="black"/>
                </a:solidFill>
              </a:rPr>
              <a:t>1. </a:t>
            </a:r>
            <a:r>
              <a:rPr lang="en-US" sz="2400" dirty="0" smtClean="0">
                <a:solidFill>
                  <a:prstClr val="black"/>
                </a:solidFill>
              </a:rPr>
              <a:t>Project team activities have started by RESEARCHING AND </a:t>
            </a:r>
            <a:r>
              <a:rPr lang="hr-HR" sz="2400" dirty="0" smtClean="0">
                <a:solidFill>
                  <a:prstClr val="black"/>
                </a:solidFill>
              </a:rPr>
              <a:t/>
            </a:r>
            <a:br>
              <a:rPr lang="hr-HR" sz="2400" dirty="0" smtClean="0">
                <a:solidFill>
                  <a:prstClr val="black"/>
                </a:solidFill>
              </a:rPr>
            </a:br>
            <a:r>
              <a:rPr lang="hr-HR" sz="2400" dirty="0" smtClean="0">
                <a:solidFill>
                  <a:prstClr val="black"/>
                </a:solidFill>
              </a:rPr>
              <a:t>    </a:t>
            </a:r>
            <a:r>
              <a:rPr lang="hr-HR" sz="2400" dirty="0" smtClean="0">
                <a:solidFill>
                  <a:prstClr val="black"/>
                </a:solidFill>
              </a:rPr>
              <a:t>DESTINATION  </a:t>
            </a:r>
            <a:r>
              <a:rPr lang="en-US" sz="2400" dirty="0" smtClean="0">
                <a:solidFill>
                  <a:prstClr val="black"/>
                </a:solidFill>
              </a:rPr>
              <a:t>DATA </a:t>
            </a:r>
            <a:r>
              <a:rPr lang="en-US" sz="2400" dirty="0" smtClean="0">
                <a:solidFill>
                  <a:prstClr val="black"/>
                </a:solidFill>
              </a:rPr>
              <a:t>COLLECTION </a:t>
            </a:r>
            <a:r>
              <a:rPr lang="hr-HR" sz="2400" dirty="0" smtClean="0">
                <a:solidFill>
                  <a:prstClr val="black"/>
                </a:solidFill>
              </a:rPr>
              <a:t> </a:t>
            </a:r>
            <a:endParaRPr lang="hr-HR" sz="24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about the destination  natural attractions </a:t>
            </a:r>
          </a:p>
          <a:p>
            <a:r>
              <a:rPr lang="hr-HR" dirty="0" smtClean="0"/>
              <a:t>destination social attractions</a:t>
            </a:r>
          </a:p>
          <a:p>
            <a:r>
              <a:rPr lang="hr-HR" dirty="0" smtClean="0"/>
              <a:t>entertainment facilities in Istria</a:t>
            </a:r>
          </a:p>
          <a:p>
            <a:r>
              <a:rPr lang="hr-HR" dirty="0" smtClean="0"/>
              <a:t>accomodation and gastro offer (hostels)</a:t>
            </a:r>
          </a:p>
          <a:p>
            <a:r>
              <a:rPr lang="hr-HR" dirty="0" smtClean="0"/>
              <a:t>public </a:t>
            </a:r>
            <a:r>
              <a:rPr lang="hr-HR" dirty="0" smtClean="0"/>
              <a:t> transport </a:t>
            </a:r>
            <a:r>
              <a:rPr lang="hr-HR" dirty="0" smtClean="0"/>
              <a:t>( availability) and prices</a:t>
            </a:r>
          </a:p>
          <a:p>
            <a:r>
              <a:rPr lang="hr-HR" dirty="0" smtClean="0"/>
              <a:t>atmosphere </a:t>
            </a:r>
          </a:p>
          <a:p>
            <a:r>
              <a:rPr lang="hr-HR" dirty="0" smtClean="0"/>
              <a:t>Events – festivals</a:t>
            </a:r>
            <a:r>
              <a:rPr lang="hr-HR" dirty="0" smtClean="0"/>
              <a:t>, manifestations</a:t>
            </a:r>
            <a:r>
              <a:rPr lang="hr-HR" dirty="0" smtClean="0"/>
              <a:t>, educational activities, adventurous and sport activities …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</a:t>
            </a:r>
            <a:r>
              <a:rPr lang="hr-HR" u="sng" dirty="0" smtClean="0"/>
              <a:t>Use of SECONDARY INFORMATION</a:t>
            </a:r>
          </a:p>
          <a:p>
            <a:pPr>
              <a:buNone/>
            </a:pPr>
            <a:r>
              <a:rPr lang="hr-HR" u="sng" dirty="0" smtClean="0"/>
              <a:t> SOURCES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r-HR" u="sng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624902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78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TARGET MARKET data collection- CONSUMER SEGMENTATION</a:t>
            </a:r>
            <a:endParaRPr lang="hr-HR" sz="24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27" y="2276873"/>
            <a:ext cx="4388973" cy="293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r-HR" dirty="0" smtClean="0"/>
              <a:t>Data collection  about the target market </a:t>
            </a:r>
            <a:r>
              <a:rPr lang="hr-HR" dirty="0" smtClean="0"/>
              <a:t> </a:t>
            </a:r>
            <a:r>
              <a:rPr lang="hr-HR" dirty="0" smtClean="0"/>
              <a:t>interested in our product </a:t>
            </a:r>
            <a:r>
              <a:rPr lang="hr-HR" dirty="0" smtClean="0"/>
              <a:t>- Istria </a:t>
            </a:r>
            <a:r>
              <a:rPr lang="hr-HR" dirty="0" smtClean="0"/>
              <a:t>destination– consumer segment YOUNG PEOPLE  age  16-24 </a:t>
            </a:r>
          </a:p>
          <a:p>
            <a:pPr algn="just">
              <a:buNone/>
            </a:pPr>
            <a:r>
              <a:rPr lang="hr-HR" dirty="0" smtClean="0"/>
              <a:t> </a:t>
            </a:r>
          </a:p>
          <a:p>
            <a:pPr algn="just"/>
            <a:r>
              <a:rPr lang="hr-HR" dirty="0" smtClean="0"/>
              <a:t>Our target market are:</a:t>
            </a:r>
          </a:p>
          <a:p>
            <a:pPr algn="just"/>
            <a:r>
              <a:rPr lang="hr-HR" dirty="0" smtClean="0"/>
              <a:t>Schools – school partners (from various projects and associations) nationally and abroad – more than 500 schools</a:t>
            </a:r>
          </a:p>
          <a:p>
            <a:pPr algn="just"/>
            <a:r>
              <a:rPr lang="hr-HR" dirty="0" smtClean="0"/>
              <a:t>Tourism and catering schools and other secondary schools in Croatia</a:t>
            </a:r>
          </a:p>
          <a:p>
            <a:pPr algn="just"/>
            <a:r>
              <a:rPr lang="hr-HR" dirty="0" smtClean="0"/>
              <a:t>All faculties in Croatia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351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>PROJECT AIM – JOB PROMOTION</a:t>
            </a:r>
            <a:br>
              <a:rPr lang="hr-HR" sz="4000" dirty="0" smtClean="0"/>
            </a:br>
            <a:r>
              <a:rPr lang="hr-HR" sz="4000" dirty="0" smtClean="0"/>
              <a:t> </a:t>
            </a:r>
            <a:r>
              <a:rPr lang="hr-HR" dirty="0" smtClean="0"/>
              <a:t> </a:t>
            </a:r>
            <a:r>
              <a:rPr lang="hr-HR" b="1" dirty="0" smtClean="0"/>
              <a:t>Istria for young people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r-HR" dirty="0" smtClean="0"/>
              <a:t>to stimulate the development  of the entrepreneurial culture and the participation of young people in the entrepreneurship</a:t>
            </a:r>
          </a:p>
          <a:p>
            <a:pPr algn="just"/>
            <a:r>
              <a:rPr lang="hr-HR" dirty="0" smtClean="0"/>
              <a:t>to acquire the modern knowledge and skills adjusted to trends and needs of the tourism sector </a:t>
            </a:r>
          </a:p>
          <a:p>
            <a:pPr algn="just"/>
            <a:r>
              <a:rPr lang="hr-HR" dirty="0" smtClean="0"/>
              <a:t>to apply the acquired knowledge in the regular teaching process </a:t>
            </a:r>
          </a:p>
          <a:p>
            <a:pPr algn="just"/>
            <a:r>
              <a:rPr lang="hr-HR" dirty="0" smtClean="0"/>
              <a:t>to apply the project </a:t>
            </a:r>
            <a:r>
              <a:rPr lang="hr-HR" dirty="0" smtClean="0"/>
              <a:t>to</a:t>
            </a:r>
            <a:r>
              <a:rPr lang="hr-HR" dirty="0" smtClean="0"/>
              <a:t> </a:t>
            </a:r>
            <a:r>
              <a:rPr lang="hr-HR" dirty="0" smtClean="0"/>
              <a:t>the DMC to all the institutions which deal with tourism in our town, county and state in order to create an even  better new tourism product and  to complete the </a:t>
            </a:r>
            <a:r>
              <a:rPr lang="hr-HR" dirty="0" smtClean="0"/>
              <a:t>current</a:t>
            </a:r>
            <a:r>
              <a:rPr lang="hr-HR" dirty="0" smtClean="0"/>
              <a:t> </a:t>
            </a:r>
            <a:r>
              <a:rPr lang="hr-HR" dirty="0" smtClean="0"/>
              <a:t>one and the image of Istra</a:t>
            </a:r>
          </a:p>
          <a:p>
            <a:pPr algn="just"/>
            <a:r>
              <a:rPr lang="hr-HR" dirty="0" smtClean="0"/>
              <a:t>to learn what a  tourism product – Istria as tourism destination is and how to  properly introduce (sell) </a:t>
            </a:r>
            <a:r>
              <a:rPr lang="hr-HR" dirty="0" smtClean="0"/>
              <a:t>it</a:t>
            </a:r>
            <a:endParaRPr lang="hr-HR" dirty="0" smtClean="0"/>
          </a:p>
          <a:p>
            <a:pPr algn="just"/>
            <a:r>
              <a:rPr lang="hr-HR" dirty="0" smtClean="0"/>
              <a:t>to relate  to the tourism development strategy of Croatia</a:t>
            </a:r>
          </a:p>
          <a:p>
            <a:pPr marL="0" indent="0">
              <a:buNone/>
            </a:pPr>
            <a:endParaRPr lang="hr-H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467544" y="1916832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467544" y="1927165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9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2. Current offer comparison</a:t>
            </a:r>
            <a:endParaRPr lang="hr-HR" sz="2800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Process and analysis (interpretation) phase of collected data</a:t>
            </a:r>
            <a:endParaRPr lang="hr-HR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Creating the bank of photos and recorded material, data </a:t>
            </a:r>
            <a:endParaRPr lang="hr-HR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Identifying new tender possibilities</a:t>
            </a:r>
            <a:endParaRPr lang="hr-HR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Identification of emerging trends </a:t>
            </a:r>
            <a:endParaRPr lang="hr-HR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Designing activities for our target group – YOUNG PEOPLE </a:t>
            </a:r>
            <a:r>
              <a:rPr lang="hr-HR" dirty="0" smtClean="0"/>
              <a:t>  </a:t>
            </a:r>
            <a:r>
              <a:rPr lang="en-US" dirty="0" smtClean="0"/>
              <a:t>(age 16-24)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815596"/>
            <a:ext cx="4035829" cy="270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43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3. New product planning and development</a:t>
            </a:r>
            <a:endParaRPr lang="hr-HR" sz="28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1800" dirty="0" smtClean="0"/>
              <a:t>Planning of  a recognizable tourism product of high quality </a:t>
            </a:r>
          </a:p>
          <a:p>
            <a:r>
              <a:rPr lang="hr-HR" sz="1800" dirty="0" smtClean="0"/>
              <a:t>The project team will use the current tourism product, will modify it and develop a new </a:t>
            </a:r>
            <a:r>
              <a:rPr lang="hr-HR" sz="1800" dirty="0" smtClean="0"/>
              <a:t>one </a:t>
            </a:r>
          </a:p>
          <a:p>
            <a:pPr>
              <a:buNone/>
            </a:pPr>
            <a:r>
              <a:rPr lang="hr-HR" sz="1800" dirty="0" smtClean="0"/>
              <a:t>e.g</a:t>
            </a:r>
            <a:r>
              <a:rPr lang="hr-HR" sz="1800" dirty="0" smtClean="0"/>
              <a:t>.</a:t>
            </a:r>
          </a:p>
          <a:p>
            <a:r>
              <a:rPr lang="hr-HR" sz="1800" dirty="0" smtClean="0"/>
              <a:t>Tourism products according to the  consumers' segments:</a:t>
            </a:r>
          </a:p>
          <a:p>
            <a:r>
              <a:rPr lang="hr-HR" sz="1800" dirty="0" smtClean="0"/>
              <a:t>SPECIAL PROJECTS FOR YOUNG PEOPLE</a:t>
            </a:r>
          </a:p>
          <a:p>
            <a:r>
              <a:rPr lang="hr-HR" sz="1800" dirty="0" smtClean="0"/>
              <a:t>SECONDARY SCHOOL  LEAVERS</a:t>
            </a:r>
          </a:p>
          <a:p>
            <a:r>
              <a:rPr lang="hr-HR" sz="1800" dirty="0" smtClean="0"/>
              <a:t>STUDENTS</a:t>
            </a:r>
          </a:p>
          <a:p>
            <a:r>
              <a:rPr lang="hr-HR" sz="1800" dirty="0" smtClean="0"/>
              <a:t>WISH PRODUCTS</a:t>
            </a:r>
          </a:p>
          <a:p>
            <a:r>
              <a:rPr lang="hr-HR" sz="1800" dirty="0" smtClean="0"/>
              <a:t>YOUNG ADVENTURERS</a:t>
            </a:r>
          </a:p>
          <a:p>
            <a:pPr>
              <a:spcAft>
                <a:spcPts val="1000"/>
              </a:spcAft>
            </a:pPr>
            <a:endParaRPr lang="hr-HR" sz="1800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2088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64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New offer development for young people- arrangements for YOUNG PEOPLE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1683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spcAft>
                <a:spcPts val="1000"/>
              </a:spcAft>
              <a:buFont typeface="+mj-lt"/>
              <a:buAutoNum type="arabicPeriod"/>
            </a:pPr>
            <a:r>
              <a:rPr lang="hr-H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ISTRA ADVENTURE – </a:t>
            </a:r>
            <a:r>
              <a:rPr lang="hr-H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discovering Istria</a:t>
            </a:r>
            <a:endParaRPr lang="hr-H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</a:pPr>
            <a:r>
              <a:rPr lang="hr-H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LEGENDS’  ITINERARIES</a:t>
            </a:r>
            <a:endParaRPr lang="hr-H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</a:pPr>
            <a:r>
              <a:rPr lang="hr-H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FROM THE DUSK TO THE DAWN</a:t>
            </a:r>
            <a:endParaRPr lang="hr-H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</a:pPr>
            <a:r>
              <a:rPr lang="hr-H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GASTRO  STORIES</a:t>
            </a:r>
            <a:endParaRPr lang="hr-H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</a:pPr>
            <a:r>
              <a:rPr lang="hr-H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TRAVELLING THROUGH  THE TIME</a:t>
            </a:r>
            <a:endParaRPr lang="hr-H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149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4. </a:t>
            </a:r>
            <a:r>
              <a:rPr lang="hr-HR" sz="2800" dirty="0" smtClean="0"/>
              <a:t>PRODUCT  TESTING</a:t>
            </a:r>
            <a:endParaRPr lang="hr-HR" sz="28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r-HR" dirty="0" smtClean="0"/>
              <a:t>The </a:t>
            </a:r>
            <a:r>
              <a:rPr lang="hr-HR" dirty="0" smtClean="0"/>
              <a:t>project team has tested and PERFORMED the developed arrangement- the excursion, during which areas and contents which need to be </a:t>
            </a:r>
            <a:r>
              <a:rPr lang="hr-HR" dirty="0" smtClean="0"/>
              <a:t>improved </a:t>
            </a:r>
            <a:r>
              <a:rPr lang="hr-HR" dirty="0" smtClean="0"/>
              <a:t>have been </a:t>
            </a:r>
            <a:r>
              <a:rPr lang="hr-HR" dirty="0" smtClean="0"/>
              <a:t>identified before </a:t>
            </a:r>
            <a:r>
              <a:rPr lang="hr-HR" dirty="0" smtClean="0"/>
              <a:t>the tourism product  (excursion)  launch on the </a:t>
            </a:r>
            <a:r>
              <a:rPr lang="hr-HR" dirty="0" smtClean="0"/>
              <a:t>market</a:t>
            </a:r>
            <a:endParaRPr lang="hr-HR" dirty="0" smtClean="0"/>
          </a:p>
          <a:p>
            <a:pPr algn="just"/>
            <a:r>
              <a:rPr lang="hr-HR" dirty="0" smtClean="0"/>
              <a:t>20/11/2013 we tested the excursion ISTRIA ADVENTURE – discovering Istria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624902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332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</a:t>
            </a:r>
            <a:r>
              <a:rPr lang="hr-HR" dirty="0" smtClean="0"/>
              <a:t>PROJECT INFORMATISATION: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project video recording production (installation)</a:t>
            </a:r>
          </a:p>
          <a:p>
            <a:r>
              <a:rPr lang="hr-HR" dirty="0" smtClean="0"/>
              <a:t>video clip production</a:t>
            </a:r>
          </a:p>
          <a:p>
            <a:r>
              <a:rPr lang="hr-HR" dirty="0" smtClean="0"/>
              <a:t>Power Point presentation production</a:t>
            </a:r>
          </a:p>
          <a:p>
            <a:r>
              <a:rPr lang="hr-HR" dirty="0" smtClean="0"/>
              <a:t> Slide show production</a:t>
            </a:r>
          </a:p>
          <a:p>
            <a:r>
              <a:rPr lang="hr-HR" dirty="0" smtClean="0"/>
              <a:t> u</a:t>
            </a:r>
            <a:r>
              <a:rPr lang="hr-HR" dirty="0" smtClean="0"/>
              <a:t>ploading </a:t>
            </a:r>
            <a:r>
              <a:rPr lang="hr-HR" dirty="0" smtClean="0"/>
              <a:t>to the school website to promote the product and the protection of the developed tourism product</a:t>
            </a:r>
          </a:p>
          <a:p>
            <a:r>
              <a:rPr lang="hr-HR" dirty="0" smtClean="0"/>
              <a:t> Facebook and other social networks</a:t>
            </a:r>
          </a:p>
          <a:p>
            <a:r>
              <a:rPr lang="hr-HR" dirty="0" smtClean="0"/>
              <a:t>YouTube </a:t>
            </a:r>
            <a:r>
              <a:rPr lang="hr-HR" dirty="0" smtClean="0"/>
              <a:t>(video </a:t>
            </a:r>
            <a:r>
              <a:rPr lang="hr-HR" dirty="0" smtClean="0"/>
              <a:t>clip)</a:t>
            </a:r>
          </a:p>
          <a:p>
            <a:r>
              <a:rPr lang="hr-HR" dirty="0" smtClean="0"/>
              <a:t>production of the presentation folder</a:t>
            </a:r>
          </a:p>
          <a:p>
            <a:r>
              <a:rPr lang="hr-HR" dirty="0" smtClean="0"/>
              <a:t> bookmarkers' production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hr-HR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6411" y="2204864"/>
            <a:ext cx="4230389" cy="317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25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6. </a:t>
            </a:r>
            <a:r>
              <a:rPr lang="hr-HR" dirty="0" smtClean="0"/>
              <a:t>PRESENTATION OF THE PRODUCT </a:t>
            </a:r>
            <a:r>
              <a:rPr lang="hr-HR" dirty="0" smtClean="0"/>
              <a:t>TO</a:t>
            </a:r>
            <a:r>
              <a:rPr lang="hr-HR" dirty="0" smtClean="0"/>
              <a:t> THE MARKET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Newsletter- </a:t>
            </a:r>
            <a:r>
              <a:rPr lang="hr-HR" dirty="0" smtClean="0"/>
              <a:t>to the partner schools</a:t>
            </a:r>
          </a:p>
          <a:p>
            <a:r>
              <a:rPr lang="hr-HR" dirty="0" smtClean="0"/>
              <a:t>Tourism Board display of the City of Poreč</a:t>
            </a:r>
          </a:p>
          <a:p>
            <a:r>
              <a:rPr lang="hr-HR" dirty="0" smtClean="0"/>
              <a:t>Medias: radio, magazine „Porečki glasnik“ (The Poreč Herald)</a:t>
            </a:r>
          </a:p>
          <a:p>
            <a:r>
              <a:rPr lang="hr-HR" dirty="0" smtClean="0"/>
              <a:t>26/09/- Europen Day of Languages- Public work results presentation in Croatian and foreign languages- German, English, Italian- at the Narodni trg in Poreč (The Public Square)</a:t>
            </a:r>
          </a:p>
          <a:p>
            <a:endParaRPr lang="hr-HR" dirty="0" smtClean="0"/>
          </a:p>
          <a:p>
            <a:r>
              <a:rPr lang="hr-HR" dirty="0" smtClean="0"/>
              <a:t>27/09/- Tourism Day- project presentation to the community- at </a:t>
            </a:r>
            <a:r>
              <a:rPr lang="hr-HR" dirty="0" smtClean="0"/>
              <a:t>our  school</a:t>
            </a:r>
            <a:endParaRPr lang="hr-HR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624902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rugasta strelica udesno 1"/>
          <p:cNvSpPr/>
          <p:nvPr/>
        </p:nvSpPr>
        <p:spPr>
          <a:xfrm>
            <a:off x="3707904" y="352043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9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7595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PROMOTION  of Istria for young people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1800" dirty="0" smtClean="0"/>
              <a:t>SOCIAL NETWORKS -  POSITIONING OF ISTRIA FOR YOUNG PEOPLE ON  SOCIAL NETWORKS:</a:t>
            </a:r>
          </a:p>
          <a:p>
            <a:r>
              <a:rPr lang="hr-HR" sz="1800" dirty="0" smtClean="0"/>
              <a:t>a)Facebook b)Twitter  C)YouTube D) Foursquare is)Flickr  f) Pinterest</a:t>
            </a:r>
          </a:p>
          <a:p>
            <a:r>
              <a:rPr lang="hr-HR" sz="1800" dirty="0" smtClean="0"/>
              <a:t>“In 2010 the society leaves the information age (the Google) and enters the buyers' age (the Apple, Facebook). In that period the influence results from the interaction with the strengthened buyers.” </a:t>
            </a:r>
          </a:p>
          <a:p>
            <a:pPr>
              <a:buNone/>
            </a:pPr>
            <a:r>
              <a:rPr lang="hr-HR" sz="1800" dirty="0" smtClean="0"/>
              <a:t>Source: Forrester research, 2011</a:t>
            </a:r>
          </a:p>
          <a:p>
            <a:endParaRPr lang="hr-H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779" y="1556792"/>
            <a:ext cx="3744416" cy="209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6042"/>
            <a:ext cx="3744416" cy="267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3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NEW TRENDS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Consumers' cycle in the new environment: </a:t>
            </a:r>
            <a:endParaRPr lang="hr-HR" sz="1800" dirty="0" smtClean="0"/>
          </a:p>
          <a:p>
            <a:r>
              <a:rPr lang="en-US" sz="1800" dirty="0" smtClean="0"/>
              <a:t>DREAMING</a:t>
            </a:r>
            <a:r>
              <a:rPr lang="en-US" sz="1800" dirty="0" smtClean="0"/>
              <a:t>– looking for inspiration: Internet as main source  </a:t>
            </a:r>
            <a:endParaRPr lang="hr-HR" sz="1800" dirty="0" smtClean="0"/>
          </a:p>
          <a:p>
            <a:r>
              <a:rPr lang="en-US" sz="1800" dirty="0" smtClean="0"/>
              <a:t>RESEARCHING–web </a:t>
            </a:r>
            <a:r>
              <a:rPr lang="en-US" sz="1800" dirty="0" smtClean="0"/>
              <a:t>search </a:t>
            </a:r>
            <a:r>
              <a:rPr lang="en-US" sz="1800" dirty="0" smtClean="0"/>
              <a:t>engines</a:t>
            </a:r>
            <a:r>
              <a:rPr lang="hr-HR" sz="1800" dirty="0" smtClean="0"/>
              <a:t> </a:t>
            </a:r>
            <a:r>
              <a:rPr lang="en-US" sz="1800" dirty="0" smtClean="0"/>
              <a:t>BOOKING–online </a:t>
            </a:r>
            <a:r>
              <a:rPr lang="en-US" sz="1800" dirty="0" smtClean="0"/>
              <a:t>and mobile </a:t>
            </a:r>
            <a:r>
              <a:rPr lang="en-US" sz="1800" dirty="0" smtClean="0"/>
              <a:t>booking</a:t>
            </a:r>
            <a:endParaRPr lang="hr-HR" sz="1800" dirty="0" smtClean="0"/>
          </a:p>
          <a:p>
            <a:r>
              <a:rPr lang="en-US" sz="1800" dirty="0" smtClean="0"/>
              <a:t>EXPERIENCING</a:t>
            </a:r>
            <a:r>
              <a:rPr lang="en-US" sz="1800" dirty="0" smtClean="0"/>
              <a:t>– researching  and booking go on during the </a:t>
            </a:r>
            <a:r>
              <a:rPr lang="en-US" sz="1800" dirty="0" smtClean="0"/>
              <a:t>journey</a:t>
            </a:r>
            <a:endParaRPr lang="hr-HR" sz="1800" dirty="0" smtClean="0"/>
          </a:p>
          <a:p>
            <a:r>
              <a:rPr lang="en-US" sz="1800" dirty="0" smtClean="0"/>
              <a:t>SHARING</a:t>
            </a:r>
            <a:r>
              <a:rPr lang="en-US" sz="1800" dirty="0" smtClean="0"/>
              <a:t>– growing / crucial role of social networks </a:t>
            </a:r>
            <a:r>
              <a:rPr lang="hr-HR" sz="1800" dirty="0" smtClean="0"/>
              <a:t>– the </a:t>
            </a:r>
            <a:r>
              <a:rPr lang="en-US" sz="1800" dirty="0" smtClean="0"/>
              <a:t>web </a:t>
            </a:r>
            <a:r>
              <a:rPr lang="hr-HR" sz="1800" dirty="0" smtClean="0"/>
              <a:t>has </a:t>
            </a:r>
            <a:r>
              <a:rPr lang="en-US" sz="1800" dirty="0" smtClean="0"/>
              <a:t>becomes</a:t>
            </a:r>
            <a:r>
              <a:rPr lang="hr-HR" sz="1800" dirty="0" smtClean="0"/>
              <a:t> </a:t>
            </a:r>
            <a:r>
              <a:rPr lang="en-US" sz="1800" dirty="0" smtClean="0"/>
              <a:t>more </a:t>
            </a:r>
            <a:r>
              <a:rPr lang="en-US" sz="1800" dirty="0" smtClean="0"/>
              <a:t>and more </a:t>
            </a:r>
            <a:r>
              <a:rPr lang="en-US" sz="1800" dirty="0" smtClean="0"/>
              <a:t>mobile</a:t>
            </a:r>
            <a:endParaRPr lang="hr-HR" sz="1800" dirty="0" smtClean="0"/>
          </a:p>
          <a:p>
            <a:r>
              <a:rPr lang="en-US" sz="1800" dirty="0" smtClean="0"/>
              <a:t>2013 </a:t>
            </a:r>
            <a:r>
              <a:rPr lang="en-US" sz="1800" dirty="0" smtClean="0"/>
              <a:t>/ 2014 Internet access via mobile </a:t>
            </a:r>
            <a:r>
              <a:rPr lang="hr-HR" sz="1800" dirty="0" smtClean="0"/>
              <a:t> </a:t>
            </a:r>
            <a:r>
              <a:rPr lang="en-US" sz="1800" dirty="0" smtClean="0"/>
              <a:t>platforms (</a:t>
            </a:r>
            <a:r>
              <a:rPr lang="en-US" sz="1800" dirty="0" err="1" smtClean="0"/>
              <a:t>iPhone</a:t>
            </a:r>
            <a:r>
              <a:rPr lang="en-US" sz="1800" dirty="0" smtClean="0"/>
              <a:t>, Android, </a:t>
            </a:r>
            <a:r>
              <a:rPr lang="en-US" sz="1800" dirty="0" err="1" smtClean="0"/>
              <a:t>iPad</a:t>
            </a:r>
            <a:r>
              <a:rPr lang="en-US" sz="1800" dirty="0" smtClean="0"/>
              <a:t>...) will exceed the one via fixed computers</a:t>
            </a:r>
            <a:endParaRPr lang="hr-HR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38600" cy="297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OUR FUTURE PROFESSIONS 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258816" cy="4525963"/>
          </a:xfrm>
        </p:spPr>
        <p:txBody>
          <a:bodyPr>
            <a:normAutofit fontScale="92500"/>
          </a:bodyPr>
          <a:lstStyle/>
          <a:p>
            <a:r>
              <a:rPr lang="hr-HR" sz="2200" dirty="0" smtClean="0"/>
              <a:t>Journey manager</a:t>
            </a:r>
          </a:p>
          <a:p>
            <a:r>
              <a:rPr lang="hr-HR" sz="2200" dirty="0" smtClean="0"/>
              <a:t>Tourist guide</a:t>
            </a:r>
          </a:p>
          <a:p>
            <a:r>
              <a:rPr lang="hr-HR" sz="2200" dirty="0" smtClean="0"/>
              <a:t>Tourist agency employee</a:t>
            </a:r>
          </a:p>
          <a:p>
            <a:r>
              <a:rPr lang="hr-HR" sz="2200" dirty="0" smtClean="0"/>
              <a:t>Travel agency manager</a:t>
            </a:r>
          </a:p>
          <a:p>
            <a:r>
              <a:rPr lang="hr-HR" sz="2200" dirty="0" smtClean="0"/>
              <a:t>Tour operator</a:t>
            </a:r>
          </a:p>
          <a:p>
            <a:r>
              <a:rPr lang="hr-HR" sz="2200" dirty="0" smtClean="0"/>
              <a:t>TIC manager </a:t>
            </a:r>
          </a:p>
          <a:p>
            <a:r>
              <a:rPr lang="hr-HR" sz="2200" dirty="0" smtClean="0"/>
              <a:t>Booking manager in the DMC department of ISTRIA FOR YOUNG PEOPLE</a:t>
            </a:r>
          </a:p>
          <a:p>
            <a:r>
              <a:rPr lang="hr-HR" sz="2200" dirty="0" smtClean="0"/>
              <a:t>Head of sales in the department ISTRIA FOR YOUNG PEOPLE</a:t>
            </a:r>
          </a:p>
          <a:p>
            <a:r>
              <a:rPr lang="hr-HR" sz="2200" dirty="0" smtClean="0"/>
              <a:t>YOUNG ENTREPRENEURS......</a:t>
            </a:r>
          </a:p>
          <a:p>
            <a:endParaRPr lang="hr-HR" i="1" dirty="0">
              <a:latin typeface="Calibri" panose="020F0502020204030204" pitchFamily="34" charset="0"/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624902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43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Institutions we have consulted during the project development: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Tourist </a:t>
            </a:r>
            <a:r>
              <a:rPr lang="hr-HR" dirty="0" smtClean="0"/>
              <a:t>Board of the City of Poreč</a:t>
            </a:r>
          </a:p>
          <a:p>
            <a:r>
              <a:rPr lang="hr-HR" dirty="0" smtClean="0"/>
              <a:t>Tourist </a:t>
            </a:r>
            <a:r>
              <a:rPr lang="hr-HR" dirty="0" smtClean="0"/>
              <a:t>Board of the Istrian County</a:t>
            </a:r>
          </a:p>
          <a:p>
            <a:r>
              <a:rPr lang="hr-HR" dirty="0" smtClean="0"/>
              <a:t>Tourism Institute  of Poreč</a:t>
            </a:r>
          </a:p>
          <a:p>
            <a:r>
              <a:rPr lang="hr-HR" dirty="0" smtClean="0"/>
              <a:t>Tourism administrative department of the Istrian County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85" y="2624902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55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ABOUT ISTRIA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 smtClean="0"/>
              <a:t>Geographical position:  </a:t>
            </a:r>
          </a:p>
          <a:p>
            <a:pPr marL="0" indent="0" algn="just">
              <a:buNone/>
            </a:pPr>
            <a:r>
              <a:rPr lang="hr-HR" dirty="0" smtClean="0"/>
              <a:t> the  westernmost region  of the Republic of Croatia</a:t>
            </a:r>
          </a:p>
          <a:p>
            <a:pPr algn="just"/>
            <a:r>
              <a:rPr lang="hr-HR" dirty="0" smtClean="0"/>
              <a:t>The biggest Adriatic peninsula</a:t>
            </a:r>
          </a:p>
          <a:p>
            <a:pPr algn="just"/>
            <a:r>
              <a:rPr lang="hr-HR" dirty="0" smtClean="0"/>
              <a:t>Surface area: 2.820 km2</a:t>
            </a:r>
          </a:p>
          <a:p>
            <a:pPr algn="just"/>
            <a:r>
              <a:rPr lang="hr-HR" dirty="0" smtClean="0"/>
              <a:t>Number of inhabitants: 206.344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89226"/>
            <a:ext cx="3249356" cy="463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42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SCHOOL PROJECT TEAM: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STUDENTS:</a:t>
            </a:r>
          </a:p>
          <a:p>
            <a:pPr marL="624078" lvl="0" indent="-514350">
              <a:buClr>
                <a:srgbClr val="0BD0D9"/>
              </a:buClr>
              <a:buFont typeface="+mj-lt"/>
              <a:buAutoNum type="arabicPeriod"/>
            </a:pPr>
            <a:r>
              <a:rPr lang="hr-HR" sz="1800" dirty="0">
                <a:solidFill>
                  <a:prstClr val="black"/>
                </a:solidFill>
                <a:latin typeface="Calibri" panose="020F0502020204030204" pitchFamily="34" charset="0"/>
              </a:rPr>
              <a:t>Nikolina </a:t>
            </a:r>
            <a:r>
              <a:rPr lang="hr-HR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Hercig</a:t>
            </a:r>
            <a:endParaRPr lang="hr-H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1800" dirty="0" err="1" smtClean="0">
                <a:latin typeface="Calibri" panose="020F0502020204030204" pitchFamily="34" charset="0"/>
              </a:rPr>
              <a:t>Nedim</a:t>
            </a:r>
            <a:r>
              <a:rPr lang="hr-HR" sz="1800" dirty="0" smtClean="0">
                <a:latin typeface="Calibri" panose="020F0502020204030204" pitchFamily="34" charset="0"/>
              </a:rPr>
              <a:t> </a:t>
            </a:r>
            <a:r>
              <a:rPr lang="hr-HR" sz="1800" dirty="0" err="1" smtClean="0">
                <a:latin typeface="Calibri" panose="020F0502020204030204" pitchFamily="34" charset="0"/>
              </a:rPr>
              <a:t>Bjelić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1800" dirty="0" smtClean="0">
                <a:latin typeface="Calibri" panose="020F0502020204030204" pitchFamily="34" charset="0"/>
              </a:rPr>
              <a:t>Paola </a:t>
            </a:r>
            <a:r>
              <a:rPr lang="hr-HR" sz="1800" dirty="0" err="1" smtClean="0">
                <a:latin typeface="Calibri" panose="020F0502020204030204" pitchFamily="34" charset="0"/>
              </a:rPr>
              <a:t>Radolović</a:t>
            </a:r>
            <a:r>
              <a:rPr lang="hr-HR" sz="1800" dirty="0" smtClean="0">
                <a:latin typeface="Calibri" panose="020F0502020204030204" pitchFamily="34" charset="0"/>
              </a:rPr>
              <a:t>-</a:t>
            </a:r>
            <a:r>
              <a:rPr lang="hr-HR" sz="1800" dirty="0" err="1" smtClean="0">
                <a:latin typeface="Calibri" panose="020F0502020204030204" pitchFamily="34" charset="0"/>
              </a:rPr>
              <a:t>Ježek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1800" dirty="0" err="1" smtClean="0">
                <a:latin typeface="Calibri" panose="020F0502020204030204" pitchFamily="34" charset="0"/>
              </a:rPr>
              <a:t>Anna</a:t>
            </a:r>
            <a:r>
              <a:rPr lang="hr-HR" sz="1800" dirty="0" smtClean="0">
                <a:latin typeface="Calibri" panose="020F0502020204030204" pitchFamily="34" charset="0"/>
              </a:rPr>
              <a:t> Klarić</a:t>
            </a:r>
          </a:p>
          <a:p>
            <a:pPr marL="624078" indent="-514350">
              <a:buFont typeface="+mj-lt"/>
              <a:buAutoNum type="arabicPeriod"/>
            </a:pPr>
            <a:r>
              <a:rPr lang="hr-HR" sz="1800" dirty="0" err="1" smtClean="0">
                <a:latin typeface="Calibri" panose="020F0502020204030204" pitchFamily="34" charset="0"/>
              </a:rPr>
              <a:t>Monica</a:t>
            </a:r>
            <a:r>
              <a:rPr lang="hr-HR" sz="1800" dirty="0" smtClean="0">
                <a:latin typeface="Calibri" panose="020F0502020204030204" pitchFamily="34" charset="0"/>
              </a:rPr>
              <a:t> </a:t>
            </a:r>
            <a:r>
              <a:rPr lang="hr-HR" sz="1800" dirty="0" err="1" smtClean="0">
                <a:latin typeface="Calibri" panose="020F0502020204030204" pitchFamily="34" charset="0"/>
              </a:rPr>
              <a:t>Peranović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1800" dirty="0" err="1" smtClean="0">
                <a:latin typeface="Calibri" panose="020F0502020204030204" pitchFamily="34" charset="0"/>
              </a:rPr>
              <a:t>Deni</a:t>
            </a:r>
            <a:r>
              <a:rPr lang="hr-HR" sz="1800" dirty="0" smtClean="0">
                <a:latin typeface="Calibri" panose="020F0502020204030204" pitchFamily="34" charset="0"/>
              </a:rPr>
              <a:t> </a:t>
            </a:r>
            <a:r>
              <a:rPr lang="hr-HR" sz="1800" dirty="0" err="1" smtClean="0">
                <a:latin typeface="Calibri" panose="020F0502020204030204" pitchFamily="34" charset="0"/>
              </a:rPr>
              <a:t>Knapić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1800" dirty="0" smtClean="0">
                <a:latin typeface="Calibri" panose="020F0502020204030204" pitchFamily="34" charset="0"/>
              </a:rPr>
              <a:t>Damir </a:t>
            </a:r>
            <a:r>
              <a:rPr lang="hr-HR" sz="1800" dirty="0" err="1" smtClean="0">
                <a:latin typeface="Calibri" panose="020F0502020204030204" pitchFamily="34" charset="0"/>
              </a:rPr>
              <a:t>Štefanić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1800" dirty="0" smtClean="0">
                <a:latin typeface="Calibri" panose="020F0502020204030204" pitchFamily="34" charset="0"/>
              </a:rPr>
              <a:t>Kristijan Herak</a:t>
            </a:r>
          </a:p>
          <a:p>
            <a:pPr marL="0" lvl="0" indent="0">
              <a:buNone/>
            </a:pPr>
            <a:r>
              <a:rPr lang="hr-H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TEACHERS:</a:t>
            </a:r>
            <a:endParaRPr lang="hr-H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hr-HR" sz="1800" dirty="0">
                <a:solidFill>
                  <a:prstClr val="black"/>
                </a:solidFill>
                <a:latin typeface="Calibri" panose="020F0502020204030204" pitchFamily="34" charset="0"/>
              </a:rPr>
              <a:t>Josip Klarić </a:t>
            </a:r>
            <a:endParaRPr lang="hr-HR" sz="1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hr-H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Tatjana Gulić  Pisarević</a:t>
            </a:r>
            <a:endParaRPr lang="hr-H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Vilma Čehić-Janjuš  and</a:t>
            </a:r>
            <a:endParaRPr lang="hr-HR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r-H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Headmistress</a:t>
            </a:r>
            <a:r>
              <a:rPr lang="hr-H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hr-HR" sz="1800" dirty="0">
                <a:solidFill>
                  <a:prstClr val="black"/>
                </a:solidFill>
                <a:latin typeface="Calibri" panose="020F0502020204030204" pitchFamily="34" charset="0"/>
              </a:rPr>
              <a:t>Vesna Baranašić, prof.</a:t>
            </a:r>
          </a:p>
          <a:p>
            <a:pPr lvl="0"/>
            <a:endParaRPr lang="hr-HR" sz="1800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hr-HR" sz="1800" dirty="0" smtClean="0">
              <a:latin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64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38"/>
            <a:ext cx="4258529" cy="5688633"/>
          </a:xfrm>
        </p:spPr>
      </p:pic>
      <p:sp>
        <p:nvSpPr>
          <p:cNvPr id="3" name="Rezervirano mjesto teksta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i="1" dirty="0" smtClean="0">
                <a:latin typeface="+mj-lt"/>
              </a:rPr>
              <a:t>“A journey of a thousand miles begins with a single step”</a:t>
            </a:r>
          </a:p>
          <a:p>
            <a:pPr marL="0" indent="0">
              <a:buNone/>
            </a:pPr>
            <a:r>
              <a:rPr lang="hr-HR" sz="1800" i="1" dirty="0" smtClean="0">
                <a:latin typeface="+mj-lt"/>
              </a:rPr>
              <a:t>Confucius</a:t>
            </a:r>
          </a:p>
          <a:p>
            <a:pPr marL="0" indent="0">
              <a:buNone/>
            </a:pPr>
            <a:endParaRPr lang="hr-HR" sz="1800" i="1" dirty="0" smtClean="0">
              <a:latin typeface="+mj-lt"/>
            </a:endParaRPr>
          </a:p>
          <a:p>
            <a:pPr marL="0" indent="0">
              <a:buNone/>
            </a:pPr>
            <a:endParaRPr lang="hr-HR" sz="1800" i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5803704"/>
            <a:ext cx="9144000" cy="105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94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Thank you!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hr-HR" sz="1800" b="1" dirty="0" smtClean="0"/>
          </a:p>
          <a:p>
            <a:endParaRPr lang="hr-HR" sz="1800" b="1" dirty="0" smtClean="0"/>
          </a:p>
          <a:p>
            <a:r>
              <a:rPr lang="hr-HR" sz="1800" b="1" dirty="0" smtClean="0"/>
              <a:t>THANK YOU TO THE MINISTRY OF TOURISM</a:t>
            </a:r>
            <a:endParaRPr lang="hr-HR" sz="1800" b="1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839" y="2046316"/>
            <a:ext cx="5108171" cy="383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36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NATURAL RESOURCES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r</a:t>
            </a:r>
            <a:r>
              <a:rPr lang="en-US" sz="2400" dirty="0" err="1" smtClean="0"/>
              <a:t>ich</a:t>
            </a:r>
            <a:r>
              <a:rPr lang="en-US" sz="2400" dirty="0" smtClean="0"/>
              <a:t> and well-preserved natural heritage</a:t>
            </a:r>
            <a:endParaRPr lang="hr-HR" sz="2400" dirty="0" smtClean="0"/>
          </a:p>
          <a:p>
            <a:r>
              <a:rPr lang="en-US" sz="2400" dirty="0" smtClean="0"/>
              <a:t>535 km of indented coastline</a:t>
            </a:r>
            <a:endParaRPr lang="hr-HR" sz="2400" dirty="0" smtClean="0"/>
          </a:p>
          <a:p>
            <a:r>
              <a:rPr lang="hr-HR" sz="2400" dirty="0" smtClean="0"/>
              <a:t>p</a:t>
            </a:r>
            <a:r>
              <a:rPr lang="en-US" sz="2400" dirty="0" err="1" smtClean="0"/>
              <a:t>rotected</a:t>
            </a:r>
            <a:r>
              <a:rPr lang="en-US" sz="2400" dirty="0" smtClean="0"/>
              <a:t> areas</a:t>
            </a:r>
            <a:endParaRPr lang="hr-HR" sz="2400" dirty="0" smtClean="0"/>
          </a:p>
          <a:p>
            <a:r>
              <a:rPr lang="hr-HR" sz="2400" dirty="0" smtClean="0"/>
              <a:t>n</a:t>
            </a:r>
            <a:r>
              <a:rPr lang="en-US" sz="2400" dirty="0" err="1" smtClean="0"/>
              <a:t>atural</a:t>
            </a:r>
            <a:r>
              <a:rPr lang="en-US" sz="2400" dirty="0" smtClean="0"/>
              <a:t> parks</a:t>
            </a:r>
            <a:endParaRPr lang="hr-HR" sz="2400" dirty="0" smtClean="0"/>
          </a:p>
          <a:p>
            <a:r>
              <a:rPr lang="hr-HR" sz="2400" dirty="0" smtClean="0"/>
              <a:t>d</a:t>
            </a:r>
            <a:r>
              <a:rPr lang="en-US" sz="2400" dirty="0" err="1" smtClean="0"/>
              <a:t>ifferent</a:t>
            </a:r>
            <a:r>
              <a:rPr lang="en-US" sz="2400" dirty="0" smtClean="0"/>
              <a:t> plant and animal species</a:t>
            </a:r>
            <a:endParaRPr lang="hr-HR" sz="2400" dirty="0" smtClean="0"/>
          </a:p>
          <a:p>
            <a:r>
              <a:rPr lang="hr-HR" sz="2400" dirty="0" smtClean="0"/>
              <a:t>t</a:t>
            </a:r>
            <a:r>
              <a:rPr lang="en-US" sz="2400" dirty="0" smtClean="0"/>
              <a:t>he Mediterranean climate</a:t>
            </a:r>
            <a:endParaRPr lang="hr-HR" sz="2400" dirty="0" smtClean="0"/>
          </a:p>
          <a:p>
            <a:r>
              <a:rPr lang="en-US" sz="2400" dirty="0" smtClean="0"/>
              <a:t>crystal </a:t>
            </a:r>
            <a:r>
              <a:rPr lang="hr-HR" sz="2400" dirty="0" smtClean="0"/>
              <a:t> clear sea water</a:t>
            </a:r>
            <a:endParaRPr lang="hr-H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547577"/>
            <a:ext cx="4038600" cy="318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49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NATURAL ATTRACTIONS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1 national park</a:t>
            </a:r>
            <a:endParaRPr lang="hr-HR" dirty="0" smtClean="0"/>
          </a:p>
          <a:p>
            <a:r>
              <a:rPr lang="en-GB" dirty="0" smtClean="0"/>
              <a:t>1 nature park</a:t>
            </a:r>
            <a:endParaRPr lang="hr-HR" dirty="0" smtClean="0"/>
          </a:p>
          <a:p>
            <a:r>
              <a:rPr lang="en-GB" dirty="0" smtClean="0"/>
              <a:t>1 special sea reserve</a:t>
            </a:r>
            <a:endParaRPr lang="hr-HR" dirty="0" smtClean="0"/>
          </a:p>
          <a:p>
            <a:r>
              <a:rPr lang="en-GB" dirty="0" smtClean="0"/>
              <a:t>1 zoological natural </a:t>
            </a:r>
            <a:r>
              <a:rPr lang="en-GB" dirty="0" smtClean="0"/>
              <a:t>monument</a:t>
            </a:r>
            <a:endParaRPr lang="hr-HR" dirty="0" smtClean="0"/>
          </a:p>
          <a:p>
            <a:r>
              <a:rPr lang="en-GB" dirty="0" smtClean="0"/>
              <a:t>2 special forest vegetation reserves</a:t>
            </a:r>
            <a:endParaRPr lang="hr-HR" dirty="0" smtClean="0"/>
          </a:p>
          <a:p>
            <a:r>
              <a:rPr lang="en-GB" dirty="0" smtClean="0"/>
              <a:t>2 monuments of park architecture</a:t>
            </a:r>
            <a:endParaRPr lang="hr-HR" dirty="0" smtClean="0"/>
          </a:p>
          <a:p>
            <a:r>
              <a:rPr lang="en-GB" dirty="0" smtClean="0"/>
              <a:t>3  </a:t>
            </a:r>
            <a:r>
              <a:rPr lang="en-GB" dirty="0" smtClean="0"/>
              <a:t>geo</a:t>
            </a:r>
            <a:r>
              <a:rPr lang="hr-HR" dirty="0" smtClean="0"/>
              <a:t> </a:t>
            </a:r>
            <a:r>
              <a:rPr lang="en-GB" dirty="0" smtClean="0"/>
              <a:t>morphological  </a:t>
            </a:r>
            <a:r>
              <a:rPr lang="en-GB" dirty="0" smtClean="0"/>
              <a:t>monuments of nature</a:t>
            </a:r>
            <a:endParaRPr lang="hr-HR" dirty="0" smtClean="0"/>
          </a:p>
          <a:p>
            <a:r>
              <a:rPr lang="en-GB" dirty="0" smtClean="0"/>
              <a:t>3 botanic natural monuments</a:t>
            </a:r>
            <a:endParaRPr lang="hr-HR" dirty="0" smtClean="0"/>
          </a:p>
          <a:p>
            <a:r>
              <a:rPr lang="en-GB" dirty="0" smtClean="0"/>
              <a:t>4 forest parks</a:t>
            </a:r>
            <a:endParaRPr lang="hr-HR" dirty="0" smtClean="0"/>
          </a:p>
          <a:p>
            <a:r>
              <a:rPr lang="en-GB" dirty="0" smtClean="0"/>
              <a:t>6 significant landscapes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3562" y="2204864"/>
            <a:ext cx="442218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99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HISTORICAL AND CULTURAL HERITAGE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Euphrasian</a:t>
            </a:r>
            <a:r>
              <a:rPr lang="en-GB" dirty="0" smtClean="0"/>
              <a:t> Basilica</a:t>
            </a:r>
            <a:endParaRPr lang="hr-HR" dirty="0" smtClean="0"/>
          </a:p>
          <a:p>
            <a:r>
              <a:rPr lang="en-GB" dirty="0" smtClean="0"/>
              <a:t>(UNESCO World Heritage)</a:t>
            </a:r>
            <a:endParaRPr lang="hr-HR" dirty="0" smtClean="0"/>
          </a:p>
          <a:p>
            <a:r>
              <a:rPr lang="en-GB" dirty="0" smtClean="0"/>
              <a:t>The Roman amphitheatre</a:t>
            </a:r>
            <a:endParaRPr lang="hr-HR" dirty="0" smtClean="0"/>
          </a:p>
          <a:p>
            <a:r>
              <a:rPr lang="en-GB" dirty="0" smtClean="0"/>
              <a:t>Medieval towns and </a:t>
            </a:r>
            <a:r>
              <a:rPr lang="hr-HR" dirty="0" smtClean="0"/>
              <a:t>castle </a:t>
            </a:r>
            <a:r>
              <a:rPr lang="en-GB" dirty="0" smtClean="0"/>
              <a:t>ruins on </a:t>
            </a:r>
            <a:r>
              <a:rPr lang="hr-HR" dirty="0" smtClean="0"/>
              <a:t>the </a:t>
            </a:r>
            <a:r>
              <a:rPr lang="en-GB" dirty="0" smtClean="0"/>
              <a:t>hills</a:t>
            </a:r>
            <a:endParaRPr lang="hr-HR" dirty="0" smtClean="0"/>
          </a:p>
          <a:p>
            <a:r>
              <a:rPr lang="en-GB" dirty="0" smtClean="0"/>
              <a:t>Triumphal Arch of </a:t>
            </a:r>
            <a:r>
              <a:rPr lang="en-GB" dirty="0" err="1" smtClean="0"/>
              <a:t>Sergius</a:t>
            </a:r>
            <a:endParaRPr lang="hr-HR" dirty="0" smtClean="0"/>
          </a:p>
          <a:p>
            <a:r>
              <a:rPr lang="en-GB" dirty="0" smtClean="0"/>
              <a:t>The Augustus  Temple</a:t>
            </a:r>
            <a:endParaRPr lang="hr-HR" dirty="0" smtClean="0"/>
          </a:p>
          <a:p>
            <a:r>
              <a:rPr lang="en-GB" dirty="0" smtClean="0"/>
              <a:t>Churches with fresco paintings</a:t>
            </a:r>
            <a:endParaRPr lang="hr-HR" dirty="0" smtClean="0"/>
          </a:p>
          <a:p>
            <a:r>
              <a:rPr lang="en-GB" dirty="0" smtClean="0"/>
              <a:t>„ the Dance of the Dead” in  </a:t>
            </a:r>
            <a:r>
              <a:rPr lang="en-GB" dirty="0" err="1" smtClean="0"/>
              <a:t>Beram</a:t>
            </a:r>
            <a:r>
              <a:rPr lang="en-GB" dirty="0" smtClean="0"/>
              <a:t> ….</a:t>
            </a:r>
            <a:endParaRPr lang="hr-HR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96205" y="1920875"/>
            <a:ext cx="2942590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29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TRANSPORT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096344" cy="153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Roads </a:t>
            </a:r>
          </a:p>
          <a:p>
            <a:r>
              <a:rPr lang="en-GB" dirty="0" smtClean="0"/>
              <a:t>good infrastructure</a:t>
            </a:r>
            <a:endParaRPr lang="hr-HR" dirty="0" smtClean="0"/>
          </a:p>
          <a:p>
            <a:r>
              <a:rPr lang="en-GB" dirty="0" smtClean="0"/>
              <a:t>bad public transport  network  - too expensive</a:t>
            </a:r>
            <a:endParaRPr lang="hr-HR" dirty="0" smtClean="0"/>
          </a:p>
          <a:p>
            <a:r>
              <a:rPr lang="en-GB" dirty="0" smtClean="0"/>
              <a:t>railway</a:t>
            </a:r>
            <a:r>
              <a:rPr lang="hr-HR" dirty="0" smtClean="0"/>
              <a:t>s</a:t>
            </a:r>
            <a:r>
              <a:rPr lang="en-GB" dirty="0" smtClean="0"/>
              <a:t>, maritime and  air transport</a:t>
            </a:r>
            <a:endParaRPr lang="hr-HR" dirty="0" smtClean="0"/>
          </a:p>
          <a:p>
            <a:r>
              <a:rPr lang="en-GB" dirty="0" smtClean="0"/>
              <a:t> bad transport connection</a:t>
            </a:r>
            <a:endParaRPr lang="hr-HR" dirty="0" smtClean="0"/>
          </a:p>
          <a:p>
            <a:r>
              <a:rPr lang="hr-HR" dirty="0" smtClean="0"/>
              <a:t>t</a:t>
            </a:r>
            <a:r>
              <a:rPr lang="en-GB" dirty="0" err="1" smtClean="0"/>
              <a:t>elecom</a:t>
            </a:r>
            <a:r>
              <a:rPr lang="hr-HR" dirty="0" smtClean="0"/>
              <a:t>m</a:t>
            </a:r>
            <a:r>
              <a:rPr lang="en-GB" dirty="0" err="1" smtClean="0"/>
              <a:t>unication</a:t>
            </a:r>
            <a:r>
              <a:rPr lang="en-GB" dirty="0" smtClean="0"/>
              <a:t> and social networks – a need to follow trends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18027"/>
            <a:ext cx="3384377" cy="247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7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ACCOMODATION FACILITIES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dirty="0" smtClean="0"/>
              <a:t>The accommodation facilities follow modern trends and they have reached the European standards</a:t>
            </a:r>
            <a:endParaRPr lang="hr-HR" sz="1800" dirty="0" smtClean="0"/>
          </a:p>
          <a:p>
            <a:pPr marL="0" indent="0" algn="just">
              <a:buNone/>
            </a:pPr>
            <a:r>
              <a:rPr lang="hr-HR" sz="2000" dirty="0" smtClean="0"/>
              <a:t>4 youth hostels –Fažana, Roč, Savudrija, Motovun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02214564"/>
              </p:ext>
            </p:extLst>
          </p:nvPr>
        </p:nvGraphicFramePr>
        <p:xfrm>
          <a:off x="4716016" y="2132856"/>
          <a:ext cx="4039569" cy="3703308"/>
        </p:xfrm>
        <a:graphic>
          <a:graphicData uri="http://schemas.openxmlformats.org/drawingml/2006/table">
            <a:tbl>
              <a:tblPr firstRow="1" firstCol="1" bandRow="1"/>
              <a:tblGrid>
                <a:gridCol w="1468935"/>
                <a:gridCol w="1468934"/>
                <a:gridCol w="1101700"/>
              </a:tblGrid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hr-HR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facility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Capacity: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HOTELS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26 049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10,5%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CAMPSITES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111 620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44,9%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Apartments</a:t>
                      </a:r>
                      <a:r>
                        <a:rPr lang="hr-H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tourism areas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31 350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12,6%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PRIVATE</a:t>
                      </a:r>
                      <a:r>
                        <a:rPr lang="hr-H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ACCOMODATION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58 810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23,7%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Nautical tourism ports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15 020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5 814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2,3 %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HOSTELS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???? 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D9D9D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248 663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39915" marR="39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896" y="3573016"/>
            <a:ext cx="3524453" cy="263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05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algn="ctr"/>
            <a:r>
              <a:rPr lang="hr-HR" i="1" dirty="0" smtClean="0"/>
              <a:t>DESTINATION IMAGE</a:t>
            </a: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dirty="0" smtClean="0">
                <a:ea typeface="Calibri"/>
                <a:cs typeface="Times New Roman"/>
              </a:rPr>
              <a:t>Istria  - vacation</a:t>
            </a:r>
          </a:p>
          <a:p>
            <a:pPr marL="10972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dirty="0" smtClean="0">
                <a:ea typeface="Calibri"/>
                <a:cs typeface="Times New Roman"/>
              </a:rPr>
              <a:t>Well-known products= sun and sea</a:t>
            </a:r>
          </a:p>
          <a:p>
            <a:pPr marL="109728" indent="0">
              <a:lnSpc>
                <a:spcPct val="115000"/>
              </a:lnSpc>
              <a:spcAft>
                <a:spcPts val="0"/>
              </a:spcAft>
              <a:buNone/>
            </a:pPr>
            <a:endParaRPr lang="hr-HR" dirty="0">
              <a:ea typeface="Calibri"/>
              <a:cs typeface="Times New Roman"/>
            </a:endParaRPr>
          </a:p>
          <a:p>
            <a:pPr marL="10972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dirty="0" smtClean="0">
                <a:ea typeface="Calibri"/>
                <a:cs typeface="Times New Roman"/>
              </a:rPr>
              <a:t>Istria – </a:t>
            </a:r>
            <a:r>
              <a:rPr lang="hr-HR" b="1" dirty="0" smtClean="0">
                <a:ea typeface="Calibri"/>
                <a:cs typeface="Times New Roman"/>
              </a:rPr>
              <a:t>ADVENTURE</a:t>
            </a:r>
          </a:p>
          <a:p>
            <a:pPr marL="10972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dirty="0" smtClean="0">
                <a:ea typeface="Calibri"/>
                <a:cs typeface="Times New Roman"/>
              </a:rPr>
              <a:t>High-quality products</a:t>
            </a:r>
          </a:p>
          <a:p>
            <a:pPr marL="10972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b="1" dirty="0" smtClean="0">
                <a:ea typeface="Calibri"/>
                <a:cs typeface="Times New Roman"/>
              </a:rPr>
              <a:t>Istria for young people</a:t>
            </a:r>
            <a:endParaRPr lang="hr-HR" b="1" dirty="0">
              <a:ea typeface="Calibri"/>
              <a:cs typeface="Times New Roman"/>
            </a:endParaRPr>
          </a:p>
          <a:p>
            <a:pPr marL="10972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dirty="0" smtClean="0">
                <a:ea typeface="Calibri"/>
                <a:cs typeface="Times New Roman"/>
              </a:rPr>
              <a:t>Valorisation of the destination potential</a:t>
            </a:r>
            <a:endParaRPr lang="hr-H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r-HR" dirty="0"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916832"/>
            <a:ext cx="3168352" cy="471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Ravni poveznik 7"/>
          <p:cNvCxnSpPr/>
          <p:nvPr/>
        </p:nvCxnSpPr>
        <p:spPr>
          <a:xfrm>
            <a:off x="611560" y="328498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611560" y="3429000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78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1587</Words>
  <Application>Microsoft Office PowerPoint</Application>
  <PresentationFormat>On-screen Show (4:3)</PresentationFormat>
  <Paragraphs>304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Tijek</vt:lpstr>
      <vt:lpstr>Slide 1</vt:lpstr>
      <vt:lpstr>PROJECT AIM – JOB PROMOTION   Istria for young people</vt:lpstr>
      <vt:lpstr>ABOUT ISTRIA</vt:lpstr>
      <vt:lpstr>NATURAL RESOURCES</vt:lpstr>
      <vt:lpstr>NATURAL ATTRACTIONS</vt:lpstr>
      <vt:lpstr>HISTORICAL AND CULTURAL HERITAGE</vt:lpstr>
      <vt:lpstr>TRANSPORT</vt:lpstr>
      <vt:lpstr>ACCOMODATION FACILITIES</vt:lpstr>
      <vt:lpstr>DESTINATION IMAGE</vt:lpstr>
      <vt:lpstr>Slide 10</vt:lpstr>
      <vt:lpstr>What we want</vt:lpstr>
      <vt:lpstr>ISTRIA - DMC</vt:lpstr>
      <vt:lpstr>Slide 13</vt:lpstr>
      <vt:lpstr>ORGANIZATIONAL STRUCTURE OF  DMC-Istria  Organizational unit - ISTRIA FOR YOUNG PEOPLE</vt:lpstr>
      <vt:lpstr>ISTRIA FOR YOUNG PEOPLE</vt:lpstr>
      <vt:lpstr>Our goals:</vt:lpstr>
      <vt:lpstr>MARKETING PROCESS DESIGN OF ISTRIA AS TOURISM DESTINATION</vt:lpstr>
      <vt:lpstr>1. Project team activities have started by RESEARCHING AND      DESTINATION  DATA COLLECTION  </vt:lpstr>
      <vt:lpstr>TARGET MARKET data collection- CONSUMER SEGMENTATION</vt:lpstr>
      <vt:lpstr>2. Current offer comparison</vt:lpstr>
      <vt:lpstr>3. New product planning and development</vt:lpstr>
      <vt:lpstr>New offer development for young people- arrangements for YOUNG PEOPLE </vt:lpstr>
      <vt:lpstr>4. PRODUCT  TESTING</vt:lpstr>
      <vt:lpstr>5. PROJECT INFORMATISATION:</vt:lpstr>
      <vt:lpstr>6. PRESENTATION OF THE PRODUCT TO THE MARKET</vt:lpstr>
      <vt:lpstr>PROMOTION  of Istria for young people</vt:lpstr>
      <vt:lpstr>NEW TRENDS</vt:lpstr>
      <vt:lpstr>OUR FUTURE PROFESSIONS :</vt:lpstr>
      <vt:lpstr>Institutions we have consulted during the project development:</vt:lpstr>
      <vt:lpstr>SCHOOL PROJECT TEAM:</vt:lpstr>
      <vt:lpstr>Slide 31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 ZA MLADE</dc:title>
  <dc:creator>Vilma</dc:creator>
  <cp:lastModifiedBy>Tatjana</cp:lastModifiedBy>
  <cp:revision>183</cp:revision>
  <dcterms:created xsi:type="dcterms:W3CDTF">2013-06-20T08:09:24Z</dcterms:created>
  <dcterms:modified xsi:type="dcterms:W3CDTF">2013-10-09T12:25:01Z</dcterms:modified>
</cp:coreProperties>
</file>